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73" r:id="rId11"/>
    <p:sldId id="274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3" autoAdjust="0"/>
    <p:restoredTop sz="94660"/>
  </p:normalViewPr>
  <p:slideViewPr>
    <p:cSldViewPr>
      <p:cViewPr varScale="1">
        <p:scale>
          <a:sx n="86" d="100"/>
          <a:sy n="86" d="100"/>
        </p:scale>
        <p:origin x="8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0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8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8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3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8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8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31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4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4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3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3165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欢迎你来台湾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你好吗？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你要喝茶吗？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want to drink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869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你们要不要喝乌龙茶？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want to drink Oolong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34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他是不是台湾人？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他是台湾人吗？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/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Taiwanese?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是，他是台湾人。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he is Taiwanese.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574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你喜不喜欢台湾？／你喜欢台湾吗？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?/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Do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you like Taiwan?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喜欢，我喜欢台湾。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wǒ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I like Taiwan.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86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王先生是不是日本人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？／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王先生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日本人吗？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?/  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Is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Mr. Wang Japanese 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是，王先生是日本人。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 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Mr. Wang is Japanese.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Answers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他喝不喝乌龙茶？／他喝乌龙茶吗？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/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Does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drink Oolong tea?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喝，他喝乌龙茶。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   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     Yes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he drinks Oolong tea.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6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Answers(short answers)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你是王先生吗？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Wáng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Xiānshēng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Are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you Mr. Wang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他来不来台湾？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Will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 come to Taiwan?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6934200" y="1825625"/>
            <a:ext cx="2209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来。</a:t>
            </a:r>
          </a:p>
          <a:p>
            <a:pPr marL="0" indent="0">
              <a:buNone/>
            </a:pP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8635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Affirmative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Answers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 answers)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53149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他喜欢不喜欢喝茶？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Does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like tea?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0189" y="1825625"/>
            <a:ext cx="2209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喜欢。</a:t>
            </a:r>
          </a:p>
          <a:p>
            <a:pPr marL="0" indent="0">
              <a:buNone/>
            </a:pP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Yes.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0958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Answering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Replies with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他是不是李先生？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Mr. Li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不是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，他不是李先生。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 is not Mr. Li.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0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王先生喝茶吗？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ma?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Mr. Wang drink tea?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，他不喝。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he doesn’t drink tea.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68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要不要喝咖啡？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Mr. Wang, do you want to have some coffee?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这是不是乌龙茶？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endParaRPr lang="zh-TW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this Oolong tea?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16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0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李小姐是不是台湾人？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Miss Li Taiwanese?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不是，李小姐不是台湾人。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Miss Li is not Taiwanese.</a:t>
            </a: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altLang="zh-TW" sz="36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2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 answers)</a:t>
            </a:r>
            <a:endParaRPr lang="zh-TW" altLang="en-US" sz="32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TW" altLang="en-US" sz="35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要不要喝咖啡？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Does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want to drink coffee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你喜欢不喜欢喝乌龙茶？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Wūlóng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Do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like to drink Oolong tea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7239000" y="1897063"/>
            <a:ext cx="1905000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不要。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不喜欢。</a:t>
            </a:r>
          </a:p>
          <a:p>
            <a:pPr marL="0" indent="0">
              <a:buNone/>
            </a:pPr>
            <a:r>
              <a:rPr lang="en-US" altLang="zh-TW" sz="3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598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Answering Questions in Chinese</a:t>
            </a:r>
            <a:r>
              <a:rPr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en-US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Replies with </a:t>
            </a:r>
            <a:r>
              <a:rPr lang="zh-TW" altLang="en-US" sz="3200" b="1" dirty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bù</a:t>
            </a:r>
            <a:r>
              <a:rPr lang="en-US" altLang="zh-TW" sz="32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(short answers)</a:t>
            </a:r>
            <a:endParaRPr lang="zh-TW" altLang="en-US" sz="32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陈小姐是不是美国人？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Chén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Měiguó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Miss Chen American?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4294967295"/>
          </p:nvPr>
        </p:nvSpPr>
        <p:spPr>
          <a:xfrm>
            <a:off x="7319963" y="1825625"/>
            <a:ext cx="18240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不是。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No.</a:t>
            </a: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34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我很好。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am fine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他很喜欢台湾。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Taiwan.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台湾人很喜欢喝乌龙茶。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Taiwanese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people like to drink Oolong tea.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乌龙茶很好喝。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Wūlóng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Oolong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tea tastes good.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他很喜欢日本人。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Japanese people.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4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Marker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hěn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我们很好。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Wǒmen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We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fine.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2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我要喝茶，你呢？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yào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I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want to drink tea, and you?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他不喝咖啡，陈小姐呢？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Xiǎojiě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not drink coffee.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What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about Miss Chen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4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王先生是日本人，李先生呢？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17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Wáng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endParaRPr lang="en-US" altLang="zh-TW" sz="317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17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</a:t>
            </a:r>
            <a:r>
              <a:rPr lang="en-US" altLang="zh-TW" sz="317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17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Xiānshēng</a:t>
            </a:r>
            <a:r>
              <a:rPr lang="en-US" altLang="zh-TW" sz="317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ne?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Mr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Wang is Japanese. What about Mr. Li?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0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1.</a:t>
            </a: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Same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predicate, different subjects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S1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 O, S2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(1)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他是美国人，你呢？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shì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Měiguó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rén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He’s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American. And you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(</a:t>
            </a:r>
            <a:r>
              <a:rPr lang="en-US" altLang="zh-TW" sz="35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他喜欢我们，你呢？</a:t>
            </a: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en-US" altLang="zh-TW" sz="35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5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likes us. How about you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  <a:endParaRPr lang="en-US" altLang="zh-TW" sz="35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1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台湾人喜欢不喜欢喝茶？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Taiwanese people like to drink tea?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99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Contrastive Questions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</a:t>
            </a:r>
            <a:endParaRPr lang="zh-TW" altLang="en-US" sz="3000" b="1" dirty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2.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Same subject, different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predicates</a:t>
            </a:r>
          </a:p>
          <a:p>
            <a:pPr marL="0" indent="0">
              <a:buNone/>
            </a:pPr>
            <a:r>
              <a:rPr lang="pt-B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S </a:t>
            </a:r>
            <a:r>
              <a:rPr lang="pt-BR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 O1, O2 </a:t>
            </a:r>
            <a:r>
              <a:rPr lang="zh-TW" altLang="pt-BR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</a:t>
            </a:r>
            <a:r>
              <a:rPr lang="pt-BR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ne?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你喜欢喝茶，咖啡呢？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xǐhuān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like to drink tea. How about coffee?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他不喝咖啡，茶呢？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chá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ne?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doesn’t drink coffee. How about tea?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0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喝咖啡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                 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He’ll have coffee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210050" cy="4351338"/>
          </a:xfrm>
        </p:spPr>
        <p:txBody>
          <a:bodyPr/>
          <a:lstStyle/>
          <a:p>
            <a:endParaRPr lang="en-US" altLang="zh-TW" dirty="0" smtClean="0"/>
          </a:p>
          <a:p>
            <a:endParaRPr lang="en-US" altLang="zh-TW" dirty="0"/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喝咖啡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he want to drink coffee?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Asking Questions with</a:t>
            </a:r>
            <a:r>
              <a:rPr lang="en-US" altLang="zh-TW" sz="3000" b="1" i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A-not-A 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是日本人。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　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Japanese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他来台湾。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Tā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came to Taiwan.</a:t>
            </a:r>
            <a:r>
              <a:rPr lang="en-US" altLang="zh-TW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210050" cy="4351338"/>
          </a:xfrm>
        </p:spPr>
        <p:txBody>
          <a:bodyPr>
            <a:normAutofit lnSpcReduction="10000"/>
          </a:bodyPr>
          <a:lstStyle/>
          <a:p>
            <a:endParaRPr lang="en-US" altLang="zh-TW" dirty="0" smtClean="0"/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是不是日本人？</a:t>
            </a:r>
          </a:p>
          <a:p>
            <a:pPr marL="0" indent="0">
              <a:buNone/>
            </a:pP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Japanese?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他来不来台湾？</a:t>
            </a:r>
          </a:p>
          <a:p>
            <a:pPr marL="0" indent="0">
              <a:buNone/>
            </a:pP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he coming to Taiwan?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你好吗？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hǎo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you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你来接我们吗？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lái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jiē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wǒmen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Are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you here to pick us up?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8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他是日本人吗？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Rìběn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Japanese?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6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他不姓陈吗？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xìng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surnamed Chen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Ways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Ask Questions in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Chinese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TW" sz="3000" b="1" dirty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Asking Questions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TW" altLang="en-US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000" b="1" dirty="0" smtClean="0">
                <a:solidFill>
                  <a:srgbClr val="FF9933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 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endParaRPr lang="zh-TW" altLang="en-US" sz="3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你不是台湾人吗？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Táiwān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rén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you Taiwanese?</a:t>
            </a: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他不喝咖啡吗？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kāfēi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ma?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Doesn’t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 drink coffee?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77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文法簡報範本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rgbClr val="C00000"/>
          </a:solidFill>
        </a:ln>
      </a:spPr>
      <a:bodyPr rtlCol="0" anchor="ctr"/>
      <a:lstStyle>
        <a:defPPr algn="ctr">
          <a:defRPr sz="2400" dirty="0" smtClean="0">
            <a:solidFill>
              <a:srgbClr val="C00000"/>
            </a:solidFill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佈景主題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 佈景主題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1325</Words>
  <Application>Microsoft Office PowerPoint</Application>
  <PresentationFormat>如螢幕大小 (4:3)</PresentationFormat>
  <Paragraphs>258</Paragraphs>
  <Slides>30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4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文法簡報範本</vt:lpstr>
      <vt:lpstr>PowerPoint 簡報</vt:lpstr>
      <vt:lpstr>I. Ways to Ask Questions in Chinese 　A. Asking Questions with A-not-A </vt:lpstr>
      <vt:lpstr>I. Ways to Ask Questions in Chinese 　A. Asking Questions with A-not-A </vt:lpstr>
      <vt:lpstr>I. Ways to Ask Questions in Chinese 　A. Asking Questions with A-not-A </vt:lpstr>
      <vt:lpstr>I. Ways to Ask Questions in Chinese 　A. Asking Questions with A-not-A </vt:lpstr>
      <vt:lpstr>I. Ways to Ask Questions in Chinese 　B. Asking Questions with 吗 ma</vt:lpstr>
      <vt:lpstr>I. Ways to Ask Questions in Chinese 　B. Asking Questions with 吗 ma</vt:lpstr>
      <vt:lpstr>I. Ways to Ask Questions in Chinese 　B. Asking Questions with 吗 ma</vt:lpstr>
      <vt:lpstr>I. Ways to Ask Questions in Chinese 　B. Asking Questions with 吗 ma</vt:lpstr>
      <vt:lpstr>I. Ways to Ask Questions in Chinese 　B. Asking Questions with 吗 ma</vt:lpstr>
      <vt:lpstr>I. Ways to Ask Questions in Chinese 　B. Asking Questions with 吗 ma</vt:lpstr>
      <vt:lpstr>II. Answering Questions in Chinese      A. Affirmative Answers</vt:lpstr>
      <vt:lpstr>II. Answering Questions in Chinese      A. Affirmative Answers</vt:lpstr>
      <vt:lpstr>II. Answering Questions in Chinese      A. Affirmative Answers</vt:lpstr>
      <vt:lpstr>II. Answering Questions in Chinese      A. Affirmative Answers</vt:lpstr>
      <vt:lpstr>II. Answering Questions in Chinese      A. Affirmative Answers(short answers)</vt:lpstr>
      <vt:lpstr>II. Answering Questions in Chinese      A. Affirmative Answers (short answers)</vt:lpstr>
      <vt:lpstr>II. Answering Questions in Chinese      B. Negative Replies with 不 bù</vt:lpstr>
      <vt:lpstr>II. Answering Questions in Chinese      B. Negative Replies with 不 bù</vt:lpstr>
      <vt:lpstr>II. Answering Questions in Chinese      B. Negative Replies with 不 bù</vt:lpstr>
      <vt:lpstr>II. Answering Questions in Chinese      B. Negative Replies with 不 bù (short answers)</vt:lpstr>
      <vt:lpstr>II. Answering Questions in Chinese      B. Negative Replies with 不 bù (short answers)</vt:lpstr>
      <vt:lpstr>III. Modification Marker 很 hěn</vt:lpstr>
      <vt:lpstr>III. Modification Marker 很 hěn</vt:lpstr>
      <vt:lpstr>III. Modification Marker 很 hěn</vt:lpstr>
      <vt:lpstr>III. Modification Marker 很 hěn</vt:lpstr>
      <vt:lpstr>IV. Contrastive Questions with 呢 ne</vt:lpstr>
      <vt:lpstr>IV. Contrastive Questions with 呢 ne</vt:lpstr>
      <vt:lpstr>IV. Contrastive Questions with 呢 ne</vt:lpstr>
      <vt:lpstr>IV. Contrastive Questions with 呢 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30</cp:revision>
  <dcterms:created xsi:type="dcterms:W3CDTF">2006-08-16T00:00:00Z</dcterms:created>
  <dcterms:modified xsi:type="dcterms:W3CDTF">2018-04-25T06:33:28Z</dcterms:modified>
</cp:coreProperties>
</file>