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50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EF51A-E360-49D8-A2CD-79550EE30497}" type="datetimeFigureOut">
              <a:rPr lang="zh-TW" altLang="en-US" smtClean="0"/>
              <a:t>2018/4/25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70F92-2483-4065-B0B8-EA0FFC9401B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7166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4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7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71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4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23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7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32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48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00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15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8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43200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第三课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周末做什么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Doing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Weekend?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：你有哥哥、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姐姐吗？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have any brothers and sisters?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：哥哥、姐姐，我都没有。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Brothers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sisters, I have none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6249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1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：你想看美国电影还是台湾电影？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háishì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want to watch an American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movie or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 Taiwanese movie?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：美国电影、台湾电影，我都想看。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American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movie, Taiwanese movie, I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would like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watch either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8772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打棒球，我不喜欢。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bàngqiú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Playing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baseball, I don’t like (it).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越南菜，我常吃。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Yuènán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Vietnamese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food, I often eat (it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6265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这张照片，我觉得很好看。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juéde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photo, I think (it) is quite nice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8251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Usage: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中国菜，我都喜欢吃。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collective noun)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Zhōngguó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Chinese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food, I like to eat (them) all.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弟弟、妹妹，我都有。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(two object nouns)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Dìdi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mèimei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Younger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brothers and younger sisters, I’ve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got both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1350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Adverbs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也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／都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／常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VP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389288"/>
              </p:ext>
            </p:extLst>
          </p:nvPr>
        </p:nvGraphicFramePr>
        <p:xfrm>
          <a:off x="495300" y="2915924"/>
          <a:ext cx="8153401" cy="294436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6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0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0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0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Subject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baseline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Predicate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err="1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Adv</a:t>
                      </a: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(s)</a:t>
                      </a:r>
                      <a:endParaRPr lang="zh-TW" sz="2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VP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我是美国人，</a:t>
                      </a:r>
                      <a:endParaRPr lang="zh-TW" sz="2400" b="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是美国人。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我姐姐很漂亮，</a:t>
                      </a: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我妹妹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也很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漂亮。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我和王老师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都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喜欢他。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你家人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都很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好看。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常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打网球。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786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Adverbs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也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placed before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都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or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常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941780"/>
              </p:ext>
            </p:extLst>
          </p:nvPr>
        </p:nvGraphicFramePr>
        <p:xfrm>
          <a:off x="495300" y="2382524"/>
          <a:ext cx="8153401" cy="277577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9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0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0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6906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Subject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Predicate</a:t>
                      </a:r>
                      <a:endParaRPr lang="zh-TW" sz="2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0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 err="1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Adv</a:t>
                      </a: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(s)</a:t>
                      </a:r>
                      <a:endParaRPr lang="zh-TW" sz="2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VP       </a:t>
                      </a:r>
                      <a:endParaRPr lang="zh-TW" sz="2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我是日本人，</a:t>
                      </a:r>
                      <a:endParaRPr lang="zh-TW" sz="2200" b="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他们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也都</a:t>
                      </a:r>
                      <a:r>
                        <a:rPr lang="zh-TW" sz="2200" kern="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是日本人。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我家人喜欢照相，</a:t>
                      </a:r>
                      <a:endParaRPr lang="zh-TW" sz="2200" b="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他家人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也都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喜欢照相。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你很喜欢吃越南菜，</a:t>
                      </a:r>
                      <a:endParaRPr lang="zh-TW" sz="2200" b="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我们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也都很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喜欢吃越南菜。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你常喝咖啡，</a:t>
                      </a:r>
                      <a:endParaRPr lang="zh-TW" sz="2200" b="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也常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喝咖啡。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b="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你常去踢足球，</a:t>
                      </a:r>
                      <a:endParaRPr lang="zh-TW" sz="2200" b="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TW" sz="2200" kern="1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我们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8255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也都常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zh-TW" sz="2200" kern="1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去踢足球。</a:t>
                      </a:r>
                      <a:endParaRPr lang="zh-TW" sz="2200" kern="100" dirty="0"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17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Adverbs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zh-TW" altLang="en-US" sz="35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30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我不是日本人，他也不是日本人。  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 not Japanese and he is not, either.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我没有弟弟，也没有妹妹。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dìdi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mèimei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don’t have a younger brother or a younger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sister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5" y="195725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Adverbs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他不喜欢看电影，我也不喜欢看电影。 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doesn’t like to watch movies and I don’t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like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to watch movies, either.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我不常看电影。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don’t watch movies often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823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The Word Order of Adverbs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yě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dōu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cháng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我们都不是美国人。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None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us is American.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他们不都是美国人。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有美国人，也有日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本人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Tāmen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(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yě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Not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all of them are American. (There are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Americans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and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there are Japanese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6707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Placement of Time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我们今天去看电影。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jīntiān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went to see a movie today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你明天想去游泳吗？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yóuyǒng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Would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like to go swimming tomorrow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4639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Making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Suggestions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：我们去喝咖啡还是喝茶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háishì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Shall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 go drink coffee or tea?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：我们去喝咖啡吧。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 Let’s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go drink coffee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3199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Making Suggestions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：今天晚上我们看什么电影？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Jīntiān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wǎnshàng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shénme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What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movie are we watching tonight?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：我们去看台湾电影吧！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Let’s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watch a Taiwanese movie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3167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Making Suggestions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：周末我们去打篮球，好不好？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　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Zhōumò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Let’s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go play basketball on the weekend,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OK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：我不喜欢打篮球，我们打网球吧！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wǎngqiú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!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don’t like to play basketball. Let’s play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tennis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228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Placement of Time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周末他要去打篮球。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Zhōumò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weekend, he is going to go play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basketball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明天你想做什么？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zuò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shénme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would you like to do tomorrow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241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我去打网球。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wǎngqiú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 going to go play tennis.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他去踢足球。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zúqiú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went to play soccer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3066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我们和老师都去看电影。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and the teacher are all going to go see a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movie.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9849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</a:t>
            </a: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5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30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我不去打篮球。    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lánqiú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 not going to go play basketball.</a:t>
            </a:r>
          </a:p>
          <a:p>
            <a:pPr marL="0" indent="0">
              <a:buNone/>
            </a:pPr>
            <a:r>
              <a:rPr lang="zh-TW" altLang="en-US" sz="35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明天早上我不去游泳。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Míngtiān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zǎoshàng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yóuyǒng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 not going to go swimming tomorrow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morning.</a:t>
            </a: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54132" y="2344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9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你要去看电影吗？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diànyǐng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Would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like to go see a movie?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你们常去吃越南菜吗？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Yuènán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cài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often go eat Vietnamese food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37545" y="1957255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4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 Do Something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他不去打棒球吗？         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bàngqiú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not going to go play baseball?</a:t>
            </a:r>
          </a:p>
          <a:p>
            <a:pPr marL="0" indent="0">
              <a:buNone/>
            </a:pPr>
            <a:endParaRPr lang="en-US" altLang="zh-TW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8037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Topic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Sentences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：台湾人喜欢喝乌龙茶吗？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Taiwanese people like to drink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Oolong tea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：乌龙茶，台湾人都喜欢喝。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Oolong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tea, Taiwanese people all like to 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drink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(it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).</a:t>
            </a:r>
            <a:endParaRPr lang="en-US" altLang="zh-TW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800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1192</Words>
  <Application>Microsoft Office PowerPoint</Application>
  <PresentationFormat>如螢幕大小 (4:3)</PresentationFormat>
  <Paragraphs>222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Placement of Time Words</vt:lpstr>
      <vt:lpstr>I. Placement of Time Words</vt:lpstr>
      <vt:lpstr>II. To Go Do Something with 去 qù</vt:lpstr>
      <vt:lpstr>II. To Go Do Something with 去 qù</vt:lpstr>
      <vt:lpstr>II. To Go Do Something with 去 qù</vt:lpstr>
      <vt:lpstr>II. To Go Do Something with 去 qù</vt:lpstr>
      <vt:lpstr>II. To Go Do Something with 去 qù</vt:lpstr>
      <vt:lpstr>III. Topic Sentences</vt:lpstr>
      <vt:lpstr>III. Topic Sentences</vt:lpstr>
      <vt:lpstr>III. Topic Sentences</vt:lpstr>
      <vt:lpstr>III. Topic Sentences</vt:lpstr>
      <vt:lpstr>III. Topic Sentences</vt:lpstr>
      <vt:lpstr>III. Topic Sentences</vt:lpstr>
      <vt:lpstr>IV. The Word Order of Adverbs 也 yě,  　 都 dōu and 常 cháng</vt:lpstr>
      <vt:lpstr>IV. The Word Order of Adverbs 也 yě,  　 都 dōu and 常 cháng</vt:lpstr>
      <vt:lpstr>IV. The Word Order of Adverbs 也 yě,  　 都 dōu and 常 cháng</vt:lpstr>
      <vt:lpstr>IV. The Word Order of Adverbs 也 yě,  　 都 dōu and 常 cháng</vt:lpstr>
      <vt:lpstr>IV. The Word Order of Adverbs 也 yě,  　 都 dōu and 常 cháng</vt:lpstr>
      <vt:lpstr>V. Making Suggestions 吧 ba</vt:lpstr>
      <vt:lpstr>V. Making Suggestions 吧 ba</vt:lpstr>
      <vt:lpstr>V. Making Suggestions 吧 ba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50</cp:revision>
  <dcterms:created xsi:type="dcterms:W3CDTF">2006-08-16T00:00:00Z</dcterms:created>
  <dcterms:modified xsi:type="dcterms:W3CDTF">2018-04-25T06:33:44Z</dcterms:modified>
</cp:coreProperties>
</file>