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609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620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45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38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588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992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912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320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115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02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017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709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41400" y="4965700"/>
            <a:ext cx="342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1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2308324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第十五课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我很不舒服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Don’t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Feel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Well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一点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yìdiǎn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a bit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他喝了一点咖啡。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这一点钱太少了。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她要吃一点面线。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98998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一点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yìdiǎn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a bit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一点＋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NP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 Before a noun as its modifier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她在超市买了一点东西。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我只喝了一点乌龙茶。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昨天下了一点雨。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582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一点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yìdiǎn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a bit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Vs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＋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一点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 After a state verb as its modifier, it indicates comparison, as in “a little more/less…”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他比我年轻一点。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请你早一点来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!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明天我会晚一点回家。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4999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一点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yìdiǎn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a bit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一）点＋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Vs: Before a state verb but preceded by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 a modifier of the adjective, it doesn’t indicate comparison.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牛肉面有一点辣。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这里，冬天有一点冷。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这支手机有一点贵。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(4)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他有（一）点想睡。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7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Comparing Actions with a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得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Complement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哥哥吃牛肉面吃得比弟弟多。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这种手机卖得比那种好。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81711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Comparing Actions with a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得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Complement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Comparative + Action +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 State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他比我做得快。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我比他走得快。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弟弟比哥哥念得好。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38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Comparing Actions with a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得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Complement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Action +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 Comparative +State (verb repeated)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他做饭做得比我快。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我走路走得比他快。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弟弟念书念得比哥哥好。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89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Comparing Actions with a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Complement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他做饭不比我做得快。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走路，我不比他走得快。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弟弟念书念得不比哥哥好。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16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Comparing Actions with a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Complement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你做饭做得比妈妈好吗？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他是不是走路走得比你快？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弟弟打网球打得比哥哥好吗？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84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Complements of Degree in Comparison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Structures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他的房间比我的大一点。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捷运站比公车站远得多。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我觉得晚上比早上舒服多了。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7142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Non-committal Stance with Question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我没有多少钱。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她没有几个朋友。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你的感冒没有什么关系。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我没去哪里。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他不打算买什么。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我昨天没跟谁去看电影。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0947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Complements of Degree in Comparison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Structures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哥哥是不是比弟弟高一点？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房租可以便宜一点吗？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春天去旅行是不是比夏天舒服得多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高铁票比火车票贵多了吗？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90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Separable Verbs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inserted. The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the Verbal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here.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他回了家以后，就开始工作。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我昨天下了课就跟朋友去看电影。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958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Separable Verbs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Object inserted. Object refers to the recipient of an action.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我想见你一面。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他照了你一张相。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682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Separable Verbs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Time-Duration inserted.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我们每天上八个钟头的班。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你们新年的时候，放几天的假？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他唱了三小时的歌，有一点累。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32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Dispose of Something 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bǎ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我把牛肉面吃了。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他把我的汤喝了。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房东把房子卖了。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77554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Dispose of Something 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bǎ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我没把猪脚面线吃了。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别把我的药吃了。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他没把书卖了。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38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Dispose of Something 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bǎ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你把功课写了没有？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你是不是把机车卖了？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你是不是把他的早饭吃了？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16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Dispose of Something 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把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bǎ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mentioned above, the object of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把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must be definite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我想把手机卖了。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我想把那支手机卖了。</a:t>
            </a: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en-US" altLang="zh-TW" sz="3200" dirty="0" smtClean="0"/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我想把一支手机卖了。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8491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do…right after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doing…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我放了假就去旅行。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他吃了药就睡觉。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爸爸回了家就喝了两杯乌龙茶。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18126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do…right after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doing…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他到了台北，就去台北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101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看看。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妹妹喝了一碗热汤，就不觉得冷了。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姐姐吃了臭豆腐，肚子就不舒服。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0874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do…right after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doing…</a:t>
            </a:r>
            <a:endParaRPr lang="zh-TW" altLang="en-US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CN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们见</a:t>
            </a:r>
            <a:r>
              <a:rPr lang="zh-CN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面</a:t>
            </a:r>
            <a:r>
              <a:rPr lang="zh-CN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，就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去</a:t>
            </a:r>
            <a:r>
              <a:rPr lang="zh-CN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喝</a:t>
            </a:r>
            <a:r>
              <a:rPr lang="zh-CN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咖啡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吗</a:t>
            </a:r>
            <a:r>
              <a:rPr lang="zh-CN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你弟弟是不是下了课，就去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KTV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唱歌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他是不是去纽约玩了两个星期，就不想回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来了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90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</TotalTime>
  <Words>1091</Words>
  <Application>Microsoft Office PowerPoint</Application>
  <PresentationFormat>如螢幕大小 (4:3)</PresentationFormat>
  <Paragraphs>126</Paragraphs>
  <Slides>23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23</vt:i4>
      </vt:variant>
    </vt:vector>
  </HeadingPairs>
  <TitlesOfParts>
    <vt:vector size="35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Office 佈景主題</vt:lpstr>
      <vt:lpstr>PowerPoint 簡報</vt:lpstr>
      <vt:lpstr>I. Non-committal Stance with Question      Words</vt:lpstr>
      <vt:lpstr>II. To Dispose of Something with 把 bǎ</vt:lpstr>
      <vt:lpstr>II. To Dispose of Something with 把 bǎ</vt:lpstr>
      <vt:lpstr>II. To Dispose of Something with 把 bǎ</vt:lpstr>
      <vt:lpstr>II. To Dispose of Something with 把 bǎ</vt:lpstr>
      <vt:lpstr>III. V 了 le… 就 jiù… do…right after           doing…</vt:lpstr>
      <vt:lpstr>III. V 了 le… 就 jiù… do…right after           doing…</vt:lpstr>
      <vt:lpstr>III. V 了 le… 就 jiù… do…right after           doing…</vt:lpstr>
      <vt:lpstr>IV. 一点 yìdiǎn  a bit</vt:lpstr>
      <vt:lpstr>IV. 一点 yìdiǎn  a bit</vt:lpstr>
      <vt:lpstr>IV. 一点 yìdiǎn  a bit</vt:lpstr>
      <vt:lpstr>IV. 一点 yìdiǎn  a bit</vt:lpstr>
      <vt:lpstr>V. Comparing Actions with a 得 de   　 Complement</vt:lpstr>
      <vt:lpstr>V. Comparing Actions with a 得 de        Complement</vt:lpstr>
      <vt:lpstr>V. Comparing Actions with a 得 de        Complement</vt:lpstr>
      <vt:lpstr>V. Comparing Actions with a 得de        Complement</vt:lpstr>
      <vt:lpstr>V. Comparing Actions with a 得de        Complement</vt:lpstr>
      <vt:lpstr>VI. Complements of Degree in Comparison          Structures</vt:lpstr>
      <vt:lpstr>VI. Complements of Degree in Comparison          Structures</vt:lpstr>
      <vt:lpstr>VII. Separable Verbs</vt:lpstr>
      <vt:lpstr>VII. Separable Verbs</vt:lpstr>
      <vt:lpstr>VII. Separable Verbs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19</cp:revision>
  <dcterms:created xsi:type="dcterms:W3CDTF">2006-08-16T00:00:00Z</dcterms:created>
  <dcterms:modified xsi:type="dcterms:W3CDTF">2018-04-25T06:35:11Z</dcterms:modified>
</cp:coreProperties>
</file>