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5100"/>
    <a:srgbClr val="A16E44"/>
    <a:srgbClr val="CD62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76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6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851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9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582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63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6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5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9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953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96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1846659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第二课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我的家人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Family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有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yǒu 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你有几张照片？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zhàopiàn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How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many photos do you have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414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我们都姓陈。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xìng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are all surnamed Chen.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他的兄弟姐妹都很好看。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xiōngdì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jiěmèi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siblings are all good looking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4510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这两个房子都是他的（房子）。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liǎng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Both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 these two houses are his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4359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我们都是美国人。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We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are all American.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你爸爸妈妈都要喝咖啡。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bàba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māma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Both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your dad and mom want to drink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coffee.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2781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李先生、陈小姐都喜欢喝茶。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Xiǎojiě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Mr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Li and Miss Chen both like to drink tea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2611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5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500" b="1" dirty="0" smtClean="0">
                <a:ea typeface="標楷體" panose="03000509000000000000" pitchFamily="65" charset="-120"/>
                <a:sym typeface="Wingdings" panose="05000000000000000000" pitchFamily="2" charset="2"/>
              </a:rPr>
              <a:t>     </a:t>
            </a:r>
            <a:r>
              <a:rPr lang="en-US" altLang="zh-TW" sz="30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我们都不是美国人。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None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 us is American.</a:t>
            </a:r>
          </a:p>
          <a:p>
            <a:pPr marL="0" indent="0">
              <a:buNone/>
            </a:pPr>
            <a:r>
              <a:rPr lang="zh-TW" altLang="en-US" sz="3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我哥哥、我姊姊都不喜欢照相。</a:t>
            </a:r>
          </a:p>
          <a:p>
            <a:pPr marL="0" indent="0">
              <a:buNone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jiějie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zhàoxiàng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Neither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my brother nor my sister likes to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take photos.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344477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我们都没有哥哥。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None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 us has any older brother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3019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都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dōu totality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Questions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你们都是美国人吗？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Are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all American?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你的家人都要喝咖啡吗？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jiārén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dōu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all the people in your family want to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drink coffee?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37545" y="1948112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7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Measures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个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ge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张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zhāng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一个哥哥                      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yí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one brother</a:t>
            </a:r>
          </a:p>
          <a:p>
            <a:pPr marL="0" lv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两张好看的照片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liǎng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zhàopiàn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two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pretty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photos</a:t>
            </a:r>
          </a:p>
        </p:txBody>
      </p:sp>
    </p:spTree>
    <p:extLst>
      <p:ext uri="{BB962C8B-B14F-4D97-AF65-F5344CB8AC3E}">
        <p14:creationId xmlns:p14="http://schemas.microsoft.com/office/powerpoint/2010/main" val="30109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Measures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个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ge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张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zhāng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几个老师？                                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lǎoshī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How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many teachers?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哪三个人？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Which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three people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4673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de 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我的书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shū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my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book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李老师的姐姐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lǎoshī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jiějie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teacher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Li’s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sister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TW" dirty="0" smtClean="0"/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你们的照片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nǐmen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zhàopiàn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your photo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哥哥的老师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gēge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lǎoshī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brother’s teacher</a:t>
            </a:r>
            <a:endParaRPr lang="en-US" altLang="zh-TW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7670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Measures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个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ge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张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zhāng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Number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+ Measure + Noun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三个人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ge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three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people</a:t>
            </a:r>
          </a:p>
          <a:p>
            <a:pPr marL="0" indent="0">
              <a:buNone/>
            </a:pPr>
            <a:endParaRPr lang="zh-TW" altLang="en-US" sz="3200" dirty="0"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ea typeface="標楷體" panose="03000509000000000000" pitchFamily="65" charset="-120"/>
                <a:sym typeface="Wingdings" panose="05000000000000000000" pitchFamily="2" charset="2"/>
              </a:rPr>
              <a:t>    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24400" y="2667000"/>
            <a:ext cx="4038600" cy="2925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几张照片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？</a:t>
            </a: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Jǐ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zhāng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zhàopiàn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How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photos?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0433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Measures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个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ge and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张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zhāng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620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2. Determiner + Number + Measure + Noun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哪一张照片？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zhàopiàn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Which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photo?</a:t>
            </a:r>
          </a:p>
          <a:p>
            <a:pPr marL="0" indent="0">
              <a:buNone/>
            </a:pPr>
            <a:endParaRPr lang="zh-TW" altLang="en-US" sz="3200" dirty="0"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ea typeface="標楷體" panose="03000509000000000000" pitchFamily="65" charset="-120"/>
                <a:sym typeface="Wingdings" panose="05000000000000000000" pitchFamily="2" charset="2"/>
              </a:rPr>
              <a:t>    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1508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</a:rPr>
              <a:t>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de 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我妈妈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māma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my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mom</a:t>
            </a:r>
          </a:p>
          <a:p>
            <a:pPr marL="0" indent="0">
              <a:buNone/>
            </a:pP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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我们老师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lǎoshī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our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teacher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0431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II. Modifier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Marker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的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漂亮的小姐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piàoliàng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xiǎojiě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pretty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young lady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喝的咖啡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hǎohē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tasty coffee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1912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II. Modifier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Marker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很好看的房子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hǎokàn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beautiful house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9906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有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yǒu 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我有很多照片。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zhàopiàn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have many photos.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他们有好喝的茶。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They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have good-tasting tea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2525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有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yǒu 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Negation: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他没有房子。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fángzi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 not have a house.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我没有书。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don’t have a book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89944" y="2496878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5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有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yǒu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对不起，我们没有乌龙茶。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Duìbùqǐ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Sorry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we don’t have any Oolong tea.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我没有兄弟姐妹。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xiōngdì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jiěmèi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don’t have any brothers or sisters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6021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altLang="zh-TW" sz="3200" b="1" dirty="0">
                <a:solidFill>
                  <a:schemeClr val="accent2">
                    <a:lumMod val="75000"/>
                  </a:schemeClr>
                </a:solidFill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ea typeface="標楷體" panose="03000509000000000000" pitchFamily="65" charset="-120"/>
              </a:rPr>
              <a:t>有 </a:t>
            </a:r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</a:rPr>
              <a:t>yǒu possessive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Questions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  <a:endParaRPr lang="en-US" altLang="zh-TW" sz="28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你们有没有好喝的咖啡？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méi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hǎohē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de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have good- tasting coffee?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你们有乌龙茶吗？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yǒu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have Oolong tea?</a:t>
            </a:r>
          </a:p>
          <a:p>
            <a:pPr marL="0" indent="0">
              <a:buNone/>
            </a:pPr>
            <a:endParaRPr lang="en-US" altLang="zh-TW" sz="3200" b="1" dirty="0" smtClean="0">
              <a:solidFill>
                <a:schemeClr val="accent1">
                  <a:lumMod val="75000"/>
                </a:schemeClr>
              </a:solidFill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537544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4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886</Words>
  <Application>Microsoft Office PowerPoint</Application>
  <PresentationFormat>如螢幕大小 (4:3)</PresentationFormat>
  <Paragraphs>161</Paragraphs>
  <Slides>21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21</vt:i4>
      </vt:variant>
    </vt:vector>
  </HeadingPairs>
  <TitlesOfParts>
    <vt:vector size="31" baseType="lpstr">
      <vt:lpstr>等线</vt:lpstr>
      <vt:lpstr>Yu Gothic UI Semibold</vt:lpstr>
      <vt:lpstr>新細明體</vt:lpstr>
      <vt:lpstr>標楷體</vt:lpstr>
      <vt:lpstr>Arial</vt:lpstr>
      <vt:lpstr>Calibri</vt:lpstr>
      <vt:lpstr>Comic Sans MS</vt:lpstr>
      <vt:lpstr>Times New Roman</vt:lpstr>
      <vt:lpstr>Wingdings</vt:lpstr>
      <vt:lpstr>Office 佈景主題</vt:lpstr>
      <vt:lpstr>PowerPoint 簡報</vt:lpstr>
      <vt:lpstr>I. 的 de possessive</vt:lpstr>
      <vt:lpstr>I. 的 de possessive</vt:lpstr>
      <vt:lpstr>II. Modifier Marker 的 de</vt:lpstr>
      <vt:lpstr>II. Modifier Marker 的 de</vt:lpstr>
      <vt:lpstr>III. 有 yǒu possessive</vt:lpstr>
      <vt:lpstr>III. 有 yǒu possessive</vt:lpstr>
      <vt:lpstr>III. 有 yǒu possessive</vt:lpstr>
      <vt:lpstr>III. 有 yǒu possessive</vt:lpstr>
      <vt:lpstr>III. 有 yǒu possessive</vt:lpstr>
      <vt:lpstr>IV. 都 dōu totality</vt:lpstr>
      <vt:lpstr>IV. 都 dōu totality</vt:lpstr>
      <vt:lpstr>IV. 都 dōu totality</vt:lpstr>
      <vt:lpstr>IV. 都 dōu totality</vt:lpstr>
      <vt:lpstr>IV. 都 dōu totality</vt:lpstr>
      <vt:lpstr>IV. 都 dōu totality</vt:lpstr>
      <vt:lpstr>IV. 都 dōu totality</vt:lpstr>
      <vt:lpstr>V. Measures 个 ge and 张 zhāng</vt:lpstr>
      <vt:lpstr>V. Measures 个 ge and 张 zhāng</vt:lpstr>
      <vt:lpstr>V. Measures 个 ge and 张 zhāng</vt:lpstr>
      <vt:lpstr>V. Measures 个 ge and 张 zhāng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59</cp:revision>
  <dcterms:created xsi:type="dcterms:W3CDTF">2006-08-16T00:00:00Z</dcterms:created>
  <dcterms:modified xsi:type="dcterms:W3CDTF">2018-04-25T06:33:35Z</dcterms:modified>
</cp:coreProperties>
</file>