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41"/>
  </p:notesMasterIdLst>
  <p:sldIdLst>
    <p:sldId id="293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47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2399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72580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5017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236419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628623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906209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896645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当代中文课程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册第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12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课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教材组制作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24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花</a:t>
            </a: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9937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spend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(time or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money)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 err="1" smtClean="0">
                <a:latin typeface="新細明體"/>
                <a:cs typeface="新細明體"/>
              </a:rPr>
              <a:t>奖学金</a:t>
            </a:r>
            <a:endParaRPr sz="14900" dirty="0">
              <a:latin typeface="新細明體"/>
              <a:cs typeface="新細明體"/>
            </a:endParaRPr>
          </a:p>
          <a:p>
            <a:pPr marR="15443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jiǎngxuéjīn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1718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scholar</a:t>
            </a:r>
            <a:r>
              <a:rPr sz="4000" spc="-15" dirty="0">
                <a:latin typeface="Times New Roman"/>
                <a:cs typeface="Times New Roman"/>
              </a:rPr>
              <a:t>s</a:t>
            </a:r>
            <a:r>
              <a:rPr sz="4000" dirty="0">
                <a:latin typeface="Times New Roman"/>
                <a:cs typeface="Times New Roman"/>
              </a:rPr>
              <a:t>hip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9158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7205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成绩</a:t>
            </a:r>
            <a:endParaRPr sz="14900" dirty="0">
              <a:latin typeface="新細明體"/>
              <a:cs typeface="新細明體"/>
            </a:endParaRPr>
          </a:p>
          <a:p>
            <a:pPr marR="247078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chéngjī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85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grades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学费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xuéfèi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84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tui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公司</a:t>
            </a:r>
            <a:endParaRPr sz="14900" dirty="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gōngsī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721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company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替</a:t>
            </a:r>
          </a:p>
          <a:p>
            <a:pPr marR="3439795" algn="ctr">
              <a:lnSpc>
                <a:spcPct val="100000"/>
              </a:lnSpc>
              <a:spcBef>
                <a:spcPts val="1785"/>
              </a:spcBef>
            </a:pPr>
            <a:r>
              <a:rPr sz="7200" spc="-5" dirty="0">
                <a:solidFill>
                  <a:srgbClr val="085295"/>
                </a:solidFill>
                <a:latin typeface="Times New Roman"/>
                <a:cs typeface="Times New Roman"/>
              </a:rPr>
              <a:t>tì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7034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(Prep) fo</a:t>
            </a:r>
            <a:r>
              <a:rPr sz="4000" spc="-16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, on behalf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of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希望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xīwàng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707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hope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以后</a:t>
            </a:r>
            <a:endParaRPr sz="14900" dirty="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yǐhòu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3407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in the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future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到</a:t>
            </a: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7788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go/ c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me to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上班</a:t>
            </a:r>
            <a:endParaRPr sz="14900" dirty="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shàngbān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4278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go to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work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计画</a:t>
            </a:r>
            <a:endParaRPr sz="14900" dirty="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jìhuà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7768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pl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 to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念书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niànshū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328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study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累</a:t>
            </a:r>
          </a:p>
          <a:p>
            <a:pPr marR="34378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87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tired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771398" y="1654651"/>
            <a:ext cx="7601203" cy="36317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语言中心</a:t>
            </a:r>
            <a:endParaRPr dirty="0" smtClean="0"/>
          </a:p>
          <a:p>
            <a:pPr marL="1270" algn="ctr">
              <a:lnSpc>
                <a:spcPct val="100000"/>
              </a:lnSpc>
              <a:spcBef>
                <a:spcPts val="1785"/>
              </a:spcBef>
              <a:tabLst>
                <a:tab pos="2465070" algn="l"/>
              </a:tabLst>
            </a:pPr>
            <a:r>
              <a:rPr sz="7200" dirty="0" err="1" smtClean="0">
                <a:solidFill>
                  <a:srgbClr val="085295"/>
                </a:solidFill>
                <a:latin typeface="Times New Roman"/>
                <a:cs typeface="Times New Roman"/>
              </a:rPr>
              <a:t>yǔyán</a:t>
            </a: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	zhō</a:t>
            </a:r>
            <a:r>
              <a:rPr sz="7200" spc="10" dirty="0">
                <a:solidFill>
                  <a:srgbClr val="085295"/>
                </a:solidFill>
                <a:latin typeface="Times New Roman"/>
                <a:cs typeface="Times New Roman"/>
              </a:rPr>
              <a:t>n</a:t>
            </a: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17992" y="140205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-21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6044" y="5707087"/>
            <a:ext cx="32270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language ce</a:t>
            </a:r>
            <a:r>
              <a:rPr sz="4000" spc="-20" dirty="0">
                <a:latin typeface="Times New Roman"/>
                <a:cs typeface="Times New Roman"/>
              </a:rPr>
              <a:t>n</a:t>
            </a:r>
            <a:r>
              <a:rPr sz="4000" dirty="0">
                <a:latin typeface="Times New Roman"/>
                <a:cs typeface="Times New Roman"/>
              </a:rPr>
              <a:t>ter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加油</a:t>
            </a:r>
            <a:endParaRPr sz="14900" dirty="0">
              <a:latin typeface="新細明體"/>
              <a:cs typeface="新細明體"/>
            </a:endParaRPr>
          </a:p>
          <a:p>
            <a:pPr marR="24923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jiāyóu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4682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keep up the go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d work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工作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gōngzuò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349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i) to w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rk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去年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qùnián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6413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last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year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做</a:t>
            </a: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625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do, 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 engage in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生意</a:t>
            </a:r>
            <a:endParaRPr sz="14900" dirty="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shēngyì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793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busin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ss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以后</a:t>
            </a:r>
            <a:endParaRPr sz="14900" dirty="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yǐhòu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016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after</a:t>
            </a:r>
            <a:r>
              <a:rPr sz="4000" spc="-15" dirty="0">
                <a:latin typeface="Times New Roman"/>
                <a:cs typeface="Times New Roman"/>
              </a:rPr>
              <a:t>w</a:t>
            </a:r>
            <a:r>
              <a:rPr sz="4000" dirty="0">
                <a:latin typeface="Times New Roman"/>
                <a:cs typeface="Times New Roman"/>
              </a:rPr>
              <a:t>ards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654651"/>
            <a:ext cx="1919605" cy="340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900" dirty="0" smtClean="0">
                <a:latin typeface="新細明體"/>
                <a:cs typeface="新細明體"/>
              </a:rPr>
              <a:t>好</a:t>
            </a:r>
            <a:endParaRPr lang="en-US" sz="14900" dirty="0" smtClean="0">
              <a:latin typeface="新細明體"/>
              <a:cs typeface="新細明體"/>
            </a:endParaRPr>
          </a:p>
          <a:p>
            <a:pPr marL="12700" algn="ctr">
              <a:lnSpc>
                <a:spcPct val="100000"/>
              </a:lnSpc>
            </a:pPr>
            <a:r>
              <a:rPr lang="en-US" sz="7200" dirty="0" err="1">
                <a:solidFill>
                  <a:srgbClr val="085295"/>
                </a:solidFill>
                <a:latin typeface="Times New Roman"/>
                <a:cs typeface="Times New Roman"/>
              </a:rPr>
              <a:t>hǎo</a:t>
            </a:r>
            <a:endParaRPr sz="7200" dirty="0">
              <a:solidFill>
                <a:srgbClr val="085295"/>
              </a:solidFill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49995" y="140205"/>
            <a:ext cx="5962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6504" y="5707087"/>
            <a:ext cx="2481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easy to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年</a:t>
            </a: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5283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measure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word for year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找</a:t>
            </a:r>
          </a:p>
          <a:p>
            <a:pPr marR="34080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022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look </a:t>
            </a:r>
            <a:r>
              <a:rPr sz="4000" spc="-15" dirty="0">
                <a:latin typeface="Times New Roman"/>
                <a:cs typeface="Times New Roman"/>
              </a:rPr>
              <a:t>f</a:t>
            </a:r>
            <a:r>
              <a:rPr sz="4000" dirty="0">
                <a:latin typeface="Times New Roman"/>
                <a:cs typeface="Times New Roman"/>
              </a:rPr>
              <a:t>or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工作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gōngzuò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06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job, work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这样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  <a:tabLst>
                <a:tab pos="149733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zhè	yàng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5109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this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kind (of)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国家</a:t>
            </a:r>
            <a:endParaRPr sz="14900" dirty="0">
              <a:latin typeface="新細明體"/>
              <a:cs typeface="新細明體"/>
            </a:endParaRPr>
          </a:p>
          <a:p>
            <a:pPr marR="25539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guójiā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110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country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0702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79800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试</a:t>
            </a:r>
            <a:endParaRPr sz="14900" dirty="0">
              <a:latin typeface="新細明體"/>
              <a:cs typeface="新細明體"/>
            </a:endParaRPr>
          </a:p>
          <a:p>
            <a:pPr marR="348043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5676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i) to try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难</a:t>
            </a:r>
            <a:endParaRPr sz="14900" dirty="0">
              <a:latin typeface="新細明體"/>
              <a:cs typeface="新細明體"/>
            </a:endParaRP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8844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hard to, d</a:t>
            </a:r>
            <a:r>
              <a:rPr sz="4000" spc="-20" dirty="0">
                <a:latin typeface="Times New Roman"/>
                <a:cs typeface="Times New Roman"/>
              </a:rPr>
              <a:t>i</a:t>
            </a:r>
            <a:r>
              <a:rPr sz="4000" spc="-75" dirty="0">
                <a:latin typeface="Times New Roman"/>
                <a:cs typeface="Times New Roman"/>
              </a:rPr>
              <a:t>f</a:t>
            </a:r>
            <a:r>
              <a:rPr sz="4000" dirty="0">
                <a:latin typeface="Times New Roman"/>
                <a:cs typeface="Times New Roman"/>
              </a:rPr>
              <a:t>ficult to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那么</a:t>
            </a:r>
            <a:endParaRPr sz="14900" dirty="0">
              <a:latin typeface="新細明體"/>
              <a:cs typeface="新細明體"/>
            </a:endParaRPr>
          </a:p>
          <a:p>
            <a:pPr marR="25546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nàme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016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(Ptc) then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再</a:t>
            </a:r>
          </a:p>
          <a:p>
            <a:pPr marR="35013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67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again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6044" y="140205"/>
            <a:ext cx="8435340" cy="6042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495300" algn="ctr">
              <a:lnSpc>
                <a:spcPct val="100000"/>
              </a:lnSpc>
              <a:spcBef>
                <a:spcPts val="2500"/>
              </a:spcBef>
            </a:pPr>
            <a:r>
              <a:rPr sz="14900" dirty="0" err="1" smtClean="0">
                <a:latin typeface="新細明體"/>
                <a:cs typeface="新細明體"/>
              </a:rPr>
              <a:t>试试看</a:t>
            </a:r>
            <a:endParaRPr sz="14900" dirty="0" smtClean="0">
              <a:latin typeface="新細明體"/>
              <a:cs typeface="新細明體"/>
            </a:endParaRPr>
          </a:p>
          <a:p>
            <a:pPr marR="495300" algn="ctr">
              <a:lnSpc>
                <a:spcPct val="100000"/>
              </a:lnSpc>
              <a:spcBef>
                <a:spcPts val="1785"/>
              </a:spcBef>
            </a:pPr>
            <a:r>
              <a:rPr sz="7200" dirty="0" err="1" smtClean="0">
                <a:solidFill>
                  <a:srgbClr val="085295"/>
                </a:solidFill>
                <a:latin typeface="Times New Roman"/>
                <a:cs typeface="Times New Roman"/>
              </a:rPr>
              <a:t>shìshìkàn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to give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it a tr</a:t>
            </a:r>
            <a:r>
              <a:rPr sz="4000" spc="-26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try 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nd see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 smtClean="0">
                <a:latin typeface="Times New Roman"/>
                <a:cs typeface="Times New Roman"/>
              </a:rPr>
              <a:t>what</a:t>
            </a:r>
            <a:r>
              <a:rPr lang="zh-TW" altLang="en-US" sz="4000" dirty="0" smtClean="0">
                <a:latin typeface="Times New Roman"/>
                <a:cs typeface="Times New Roman"/>
              </a:rPr>
              <a:t> </a:t>
            </a:r>
            <a:r>
              <a:rPr lang="en-US" altLang="zh-TW" sz="4000" dirty="0" smtClean="0">
                <a:cs typeface="Times New Roman"/>
              </a:rPr>
              <a:t>happens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久</a:t>
            </a:r>
          </a:p>
          <a:p>
            <a:pPr marR="33432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3274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long (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ime)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时间</a:t>
            </a:r>
            <a:endParaRPr sz="14900" dirty="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shíjiān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621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time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先</a:t>
            </a: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85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first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念</a:t>
            </a: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822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study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大学</a:t>
            </a:r>
            <a:endParaRPr sz="14900" dirty="0">
              <a:latin typeface="新細明體"/>
              <a:cs typeface="新細明體"/>
            </a:endParaRPr>
          </a:p>
          <a:p>
            <a:pPr marR="23977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dàxué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8988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universi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需要</a:t>
            </a:r>
            <a:endParaRPr sz="14900" dirty="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xūyào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679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(Vst) to need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335</Words>
  <Application>Microsoft Office PowerPoint</Application>
  <PresentationFormat>如螢幕大小 (4:3)</PresentationFormat>
  <Paragraphs>185</Paragraphs>
  <Slides>38</Slides>
  <Notes>37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38</vt:i4>
      </vt:variant>
    </vt:vector>
  </HeadingPairs>
  <TitlesOfParts>
    <vt:vector size="44" baseType="lpstr">
      <vt:lpstr>新細明體</vt:lpstr>
      <vt:lpstr>標楷體</vt:lpstr>
      <vt:lpstr>Calibri</vt:lpstr>
      <vt:lpstr>Times New Roman</vt:lpstr>
      <vt:lpstr>Office Theme</vt:lpstr>
      <vt:lpstr>1_Office Theme</vt:lpstr>
      <vt:lpstr>《当代中文课程》第1册第12课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user</cp:lastModifiedBy>
  <cp:revision>5</cp:revision>
  <dcterms:created xsi:type="dcterms:W3CDTF">2017-01-09T15:41:34Z</dcterms:created>
  <dcterms:modified xsi:type="dcterms:W3CDTF">2018-04-17T08:14:48Z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2017-01-09T00:00:00Z</vt:filetime>
  </property>
  <property fmtid="{D5CDD505-2E9C-101B-9397-08002B2CF9AE}" pid="3" name="LastSaved">
    <vt:filetime>2017-01-09T00:00:00Z</vt:filetime>
  </property>
</Properties>
</file>