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7"/>
  </p:notesMasterIdLst>
  <p:sldIdLst>
    <p:sldId id="299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4" y="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248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4007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2019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1856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39574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3618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67548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798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9650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7365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2902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9008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36166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79903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4694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88237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9676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04922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0974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717676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08193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834837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9051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52403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08439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89821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358603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75202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01444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65176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988207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435685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21427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7084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48430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0623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34889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915086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49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84872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0769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7582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7742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2817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133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5116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396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1394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352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標楷體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7077" y="2063097"/>
            <a:ext cx="8149844" cy="1160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15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4/20/2018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196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0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接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68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 sb 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我们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wǒmen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7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we, 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我</a:t>
            </a:r>
          </a:p>
          <a:p>
            <a:pPr marR="3416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I,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这</a:t>
            </a:r>
            <a:endParaRPr sz="14900" dirty="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59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先生</a:t>
            </a:r>
            <a:endParaRPr sz="14900" dirty="0">
              <a:latin typeface="新細明體"/>
              <a:cs typeface="新細明體"/>
            </a:endParaRPr>
          </a:p>
          <a:p>
            <a:pPr marL="52069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77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</a:t>
            </a:r>
            <a:r>
              <a:rPr sz="4000" spc="-22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好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fine,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姓</a:t>
            </a: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 sur</a:t>
            </a:r>
            <a:r>
              <a:rPr sz="4000" spc="-15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amed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叫</a:t>
            </a: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(Vst)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be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alled, i</a:t>
            </a:r>
            <a:r>
              <a:rPr sz="4000" spc="-15" dirty="0">
                <a:latin typeface="Times New Roman"/>
                <a:cs typeface="Times New Roman"/>
              </a:rPr>
              <a:t>.</a:t>
            </a:r>
            <a:r>
              <a:rPr sz="4000" dirty="0">
                <a:latin typeface="Times New Roman"/>
                <a:cs typeface="Times New Roman"/>
              </a:rPr>
              <a:t>e., to 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ave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first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1762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name xx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你们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nǐmen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0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 (pl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ral)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7077" y="2063097"/>
            <a:ext cx="8149844" cy="1410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70"/>
              </a:lnSpc>
            </a:pPr>
            <a:r>
              <a:rPr spc="-100" dirty="0" err="1" smtClean="0"/>
              <a:t>台湾</a:t>
            </a:r>
            <a:r>
              <a:rPr spc="-100" dirty="0" smtClean="0"/>
              <a:t>（</a:t>
            </a:r>
            <a:r>
              <a:rPr spc="-100" dirty="0" smtClean="0"/>
              <a:t>＝</a:t>
            </a:r>
            <a:r>
              <a:rPr spc="-100" dirty="0" smtClean="0"/>
              <a:t>台</a:t>
            </a:r>
            <a:r>
              <a:rPr lang="zh-TW" altLang="en-US" spc="-100" dirty="0" smtClean="0"/>
              <a:t>灣</a:t>
            </a:r>
            <a:r>
              <a:rPr spc="-100" dirty="0" smtClean="0"/>
              <a:t>）</a:t>
            </a:r>
            <a:endParaRPr spc="-100" dirty="0"/>
          </a:p>
        </p:txBody>
      </p:sp>
      <p:sp>
        <p:nvSpPr>
          <p:cNvPr id="3" name="object 3"/>
          <p:cNvSpPr txBox="1"/>
          <p:nvPr/>
        </p:nvSpPr>
        <p:spPr>
          <a:xfrm>
            <a:off x="3187954" y="3967778"/>
            <a:ext cx="2767965" cy="914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Táiwān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6900" y="5707087"/>
            <a:ext cx="15138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陈月美</a:t>
            </a:r>
            <a:endParaRPr sz="14900" dirty="0" smtClean="0">
              <a:latin typeface="新細明體"/>
              <a:cs typeface="新細明體"/>
            </a:endParaRPr>
          </a:p>
          <a:p>
            <a:pPr marR="1449070" algn="ctr">
              <a:spcBef>
                <a:spcPts val="1785"/>
              </a:spcBef>
              <a:tabLst>
                <a:tab pos="1041400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Chén</a:t>
            </a:r>
            <a:r>
              <a:rPr sz="7200" dirty="0" smtClean="0">
                <a:solidFill>
                  <a:srgbClr val="08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Yuèměi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823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wom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from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ietn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欢迎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huānyíng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860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welcome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请问</a:t>
            </a:r>
            <a:endParaRPr sz="14900" dirty="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qǐngwèn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May I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ask yo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300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Excuse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,</a:t>
            </a:r>
            <a:r>
              <a:rPr sz="4000" spc="-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是的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0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谢谢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xièxie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2340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Thank you.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不客气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búkèqì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6994" y="5707087"/>
            <a:ext cx="35032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re welcome.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307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你好</a:t>
            </a:r>
            <a:endParaRPr sz="14900" dirty="0">
              <a:latin typeface="新細明體"/>
              <a:cs typeface="新細明體"/>
            </a:endParaRPr>
          </a:p>
          <a:p>
            <a:pPr marR="432434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	hǎo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How 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re you?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3758" y="5892253"/>
            <a:ext cx="1282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Hello.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请</a:t>
            </a:r>
            <a:endParaRPr sz="14900" dirty="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please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喝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53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drink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茶</a:t>
            </a: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450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很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6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李明华</a:t>
            </a:r>
            <a:endParaRPr sz="14900" dirty="0" smtClean="0">
              <a:latin typeface="新細明體"/>
              <a:cs typeface="新細明體"/>
            </a:endParaRPr>
          </a:p>
          <a:p>
            <a:pPr marR="1449070" algn="ctr">
              <a:lnSpc>
                <a:spcPct val="100000"/>
              </a:lnSpc>
              <a:spcBef>
                <a:spcPts val="1785"/>
              </a:spcBef>
              <a:tabLst>
                <a:tab pos="1041400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Lǐ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Mínghuá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9719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好喝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53490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(lit. good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drink) to taste 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什么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shénme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4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what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人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201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person, peop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喜欢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xǐhuān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呢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96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nce final pa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他</a:t>
            </a:r>
          </a:p>
          <a:p>
            <a:pPr marR="35032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83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he, him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不</a:t>
            </a:r>
          </a:p>
          <a:p>
            <a:pPr marR="3481704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not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哪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(Det) which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674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to w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nt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咖啡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177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</a:t>
            </a:r>
            <a:r>
              <a:rPr sz="4000" spc="-80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16470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44970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王开文</a:t>
            </a:r>
            <a:endParaRPr sz="14900" dirty="0">
              <a:latin typeface="新細明體"/>
              <a:cs typeface="新細明體"/>
            </a:endParaRPr>
          </a:p>
          <a:p>
            <a:pPr marR="1450975" algn="ctr">
              <a:lnSpc>
                <a:spcPct val="100000"/>
              </a:lnSpc>
              <a:spcBef>
                <a:spcPts val="1785"/>
              </a:spcBef>
              <a:tabLst>
                <a:tab pos="24117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Wáng	Kāiwén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891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man f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om the 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乌龙茶</a:t>
            </a:r>
            <a:endParaRPr sz="14900" dirty="0">
              <a:latin typeface="新細明體"/>
              <a:cs typeface="新細明體"/>
            </a:endParaRPr>
          </a:p>
          <a:p>
            <a:pPr marR="16090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Wūlóngchá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68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Oolong 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日本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Rìběn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183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Japan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美国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Měiguó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7850" y="5707087"/>
            <a:ext cx="17741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Amer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对不起</a:t>
            </a:r>
            <a:endParaRPr sz="14900" dirty="0">
              <a:latin typeface="新細明體"/>
              <a:cs typeface="新細明體"/>
            </a:endParaRPr>
          </a:p>
          <a:p>
            <a:pPr marR="16078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duìbùqǐ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2078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I am sorr</a:t>
            </a:r>
            <a:r>
              <a:rPr sz="4000" spc="-27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哪国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3284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Which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ountry?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你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20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来</a:t>
            </a:r>
            <a:endParaRPr sz="14900" dirty="0">
              <a:latin typeface="新細明體"/>
              <a:cs typeface="新細明體"/>
            </a:endParaRPr>
          </a:p>
          <a:p>
            <a:pPr marR="33426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1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是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99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小姐</a:t>
            </a:r>
            <a:endParaRPr sz="14900" dirty="0">
              <a:latin typeface="新細明體"/>
              <a:cs typeface="新細明體"/>
            </a:endParaRPr>
          </a:p>
          <a:p>
            <a:pPr marR="23952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xiǎojiě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778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Miss, 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吗</a:t>
            </a:r>
            <a:endParaRPr sz="14900" dirty="0">
              <a:latin typeface="新細明體"/>
              <a:cs typeface="新細明體"/>
            </a:endParaRPr>
          </a:p>
          <a:p>
            <a:pPr marR="3345179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ma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96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sent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nce final pa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1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361</Words>
  <Application>Microsoft Office PowerPoint</Application>
  <PresentationFormat>如螢幕大小 (4:3)</PresentationFormat>
  <Paragraphs>219</Paragraphs>
  <Slides>44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44</vt:i4>
      </vt:variant>
    </vt:vector>
  </HeadingPairs>
  <TitlesOfParts>
    <vt:vector size="50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台湾（＝台灣）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PC-5165</cp:lastModifiedBy>
  <cp:revision>11</cp:revision>
  <dcterms:created xsi:type="dcterms:W3CDTF">2017-01-06T15:31:05Z</dcterms:created>
  <dcterms:modified xsi:type="dcterms:W3CDTF">2018-04-20T00:28:20Z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2017-01-06T00:00:00Z</vt:filetime>
  </property>
  <property fmtid="{D5CDD505-2E9C-101B-9397-08002B2CF9AE}" pid="3" name="LastSaved">
    <vt:filetime>2017-01-06T00:00:00Z</vt:filetime>
  </property>
</Properties>
</file>