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82" r:id="rId21"/>
    <p:sldId id="276" r:id="rId22"/>
    <p:sldId id="283" r:id="rId23"/>
    <p:sldId id="277" r:id="rId24"/>
    <p:sldId id="284" r:id="rId25"/>
    <p:sldId id="278" r:id="rId26"/>
    <p:sldId id="279" r:id="rId27"/>
    <p:sldId id="280" r:id="rId28"/>
    <p:sldId id="28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0" autoAdjust="0"/>
    <p:restoredTop sz="94660"/>
  </p:normalViewPr>
  <p:slideViewPr>
    <p:cSldViewPr>
      <p:cViewPr varScale="1">
        <p:scale>
          <a:sx n="91" d="100"/>
          <a:sy n="91" d="100"/>
        </p:scale>
        <p:origin x="7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27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734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752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005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087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301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182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100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42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592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557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6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4453976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第五课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牛肉面真好吃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Beef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Noodles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Really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Delicious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他的咖啡卖得不好。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coffee does not sell well.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越南菜，这家店做得不好吃。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Yuènán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zhè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hǎochī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shop does not cook Vietnamese food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well.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64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他做饭做得怎么样？  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zuòfàn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zěnmeyàng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  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How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(well) does he cook?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他打篮球打得好吗？   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lánqiú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  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Does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play basketball well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en-US" altLang="zh-TW" sz="32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8495" y="1966105"/>
            <a:ext cx="468564" cy="16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06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中文，他说得好不好？    	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Zhōngwén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Does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speak Chinese well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51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Aquired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Skills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会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陈小姐会做饭。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Chén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Xiǎojiě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zuòfàn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Miss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Chen can cook.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他哥哥会踢足球。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gēge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zúqiú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older brother knows how to play soccer.</a:t>
            </a:r>
          </a:p>
          <a:p>
            <a:pPr marL="0" indent="0">
              <a:buNone/>
            </a:pP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95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Aquired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Skills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会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他们兄弟姊妹都会游泳。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xiōngdì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jiěmèi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yóuyǒng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All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of those siblings know how to swim.</a:t>
            </a:r>
          </a:p>
          <a:p>
            <a:pPr marL="0" indent="0">
              <a:buNone/>
            </a:pP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72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Aquired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Skills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会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他的妈妈不会做饭。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māma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zuòfàn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His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mom can’t cook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我妈妈不会做甜点。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māma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tiándiǎn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My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mom does not know how to make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desserts.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523244" y="1966106"/>
            <a:ext cx="468564" cy="16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22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Aquired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Skills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会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我的家人都不会打棒球。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jiārén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bàngqiú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None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of the members of my family knows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how to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play baseball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09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Aquired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Skills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会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30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zh-TW" altLang="en-US" sz="35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你会做甜点吗？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zuò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tiándiǎn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ma?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Do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you know how to make desserts?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他弟弟会踢足球吗？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dìdi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tī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zúqiú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ma?</a:t>
            </a: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Does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his younger brother know how to play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football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endParaRPr lang="zh-TW" altLang="en-US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523245" y="1893079"/>
            <a:ext cx="468564" cy="16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10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Aquired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Skills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会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huì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你会不会说中文？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Zhōngwén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you know how to speak Chinese?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你的姐姐会不会做饭？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jiějie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zuòfàn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Does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your elder sister know how to cook?</a:t>
            </a:r>
          </a:p>
          <a:p>
            <a:pPr marL="0" indent="0">
              <a:buNone/>
            </a:pPr>
            <a:endParaRPr lang="zh-TW" altLang="en-US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19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他这个周末到台湾来。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zhè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zhōumò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coming to Taiwan this weekend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612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有一点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Slightly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这碗牛肉面有一点辣。 </a:t>
            </a:r>
          </a:p>
          <a:p>
            <a:pPr marL="0" indent="0">
              <a:buNone/>
            </a:pPr>
            <a:r>
              <a:rPr lang="zh-TW" altLang="en-US" sz="3200" dirty="0" smtClean="0"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Zhè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wǎn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niúròu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miàn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yìdiǎn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là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This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bowl of beef noodle is a little spicy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那支手机有一点贵。   </a:t>
            </a:r>
          </a:p>
          <a:p>
            <a:pPr marL="0" indent="0">
              <a:buNone/>
            </a:pPr>
            <a:r>
              <a:rPr lang="zh-TW" altLang="en-US" sz="3200" dirty="0" smtClean="0"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Nà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zhī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yìdiǎn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guì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That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cell phone is a little expensive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21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老师明天到台北来。我们要和他一起吃晚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饭。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Lǎoshī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míngtiān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Táiběi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hàn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yìqǐ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wǎnfàn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teacher is coming to Taipei tomorrow.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We are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having dinner with him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sz="1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74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想吃牛肉面吗？明天我们可以到那家店去。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Xiǎng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niúròu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miàn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Míngtiān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kěyǐ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nà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Would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like to have beef noodles?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We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to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that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shop tomorrow.</a:t>
            </a:r>
          </a:p>
          <a:p>
            <a:pPr marL="0" indent="0">
              <a:buNone/>
            </a:pP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6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我可以教你中文，明天到我家来吧！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kěyǐ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jiāo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Zhōngwén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míngtiān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lái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ba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!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teach you Chinese. Go ahead and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come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to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my house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tomorrow.</a:t>
            </a:r>
          </a:p>
          <a:p>
            <a:pPr marL="0" indent="0">
              <a:buNone/>
            </a:pP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42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</a:t>
            </a: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Negation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王先生明天不到台北来。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Wáng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míngtiān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Táiběi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Mr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Wang is not coming to Taipei tomorrow.</a:t>
            </a:r>
          </a:p>
          <a:p>
            <a:pPr marL="0" indent="0">
              <a:buNone/>
            </a:pPr>
            <a:endParaRPr lang="zh-TW" altLang="en-US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54439" y="2502679"/>
            <a:ext cx="468564" cy="16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5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那家的越南菜不好吃。他们不到那家餐厅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Nà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Yuènán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hǎochī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Tāmen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dào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nà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cāntīng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That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shop’s Vietnamese food doesn’t taste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good.They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don’t go to that restaurant.</a:t>
            </a:r>
          </a:p>
          <a:p>
            <a:pPr marL="0" indent="0">
              <a:buNone/>
            </a:pPr>
            <a:endParaRPr lang="zh-TW" altLang="en-US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58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他晚上去看电影，不到我家来，你呢？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wǎnshàng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diànyǐng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going to go to a movie tonight and will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not be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coming to my house. How about you?</a:t>
            </a:r>
          </a:p>
          <a:p>
            <a:pPr marL="0" indent="0">
              <a:buNone/>
            </a:pPr>
            <a:endParaRPr lang="zh-TW" altLang="en-US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82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你妹妹到不到台湾来？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mèimei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Is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your younger sister coming to Taiwan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他们到不到我家来？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Tāmen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Are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coming to my house?</a:t>
            </a:r>
            <a:endParaRPr lang="zh-TW" altLang="en-US" sz="32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751845" y="1991895"/>
            <a:ext cx="468564" cy="16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08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Usuage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这么多家餐厅，我们要到哪一家？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Zhème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cāntīng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wǒmen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yì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There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so many restaurants. Which one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should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go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0815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Destination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他们明天晚上要到王老师家。你想去吗？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Tāmen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míngtiān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wǎnshàng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Wáng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lǎoshī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Nǐ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xiǎng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ma?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They are going to Teacher Wang’s house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tomorrow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evening.  Would you like to go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欢迎你到我家。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Huānyíng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nǐ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jiā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Welcome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my home.</a:t>
            </a:r>
            <a:endParaRPr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1906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有一点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Slightly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他的房子有一点旧。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fángzi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yìdiǎn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house is a little old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91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他学中文学得不错。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xué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Zhōngwén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xué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búcuò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has learned Chinese quite well.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王伯母做越南菜做得很好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。</a:t>
            </a:r>
          </a:p>
          <a:p>
            <a:pPr marL="0" indent="0">
              <a:buNone/>
            </a:pPr>
            <a:r>
              <a:rPr lang="zh-TW" altLang="en-US" sz="3200" dirty="0" smtClean="0">
                <a:sym typeface="Wingdings" panose="05000000000000000000" pitchFamily="2" charset="2"/>
              </a:rPr>
              <a:t>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Wáng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Bómǔ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Yuènán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cài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Auntie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Wang cooks Vietnamese food very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well.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60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你做得很好。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did well.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这种手机卖得很好。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Zhè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zhǒng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type of cell phone sells well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64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altLang="zh-TW" sz="128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1.</a:t>
            </a:r>
            <a:r>
              <a:rPr lang="zh-TW" altLang="en-US" sz="1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When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its object directly follows the verb, </a:t>
            </a:r>
            <a:endParaRPr lang="en-US" altLang="zh-TW" sz="1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the verb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repeated before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得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and the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</a:p>
          <a:p>
            <a:pPr marL="0" indent="0">
              <a:buNone/>
            </a:pP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complement.</a:t>
            </a:r>
          </a:p>
          <a:p>
            <a:pPr marL="685800" lvl="2" indent="0">
              <a:buNone/>
            </a:pPr>
            <a:r>
              <a:rPr lang="en-US" altLang="zh-TW" sz="1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1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你做饭做得真好吃。 </a:t>
            </a:r>
          </a:p>
          <a:p>
            <a:pPr marL="685800" lvl="2" indent="0">
              <a:buNone/>
            </a:pP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128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zuòfàn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zhēn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hǎochī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685800" lvl="2" indent="0">
              <a:buNone/>
            </a:pP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cook really well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685800" lvl="2" indent="0">
              <a:buNone/>
            </a:pPr>
            <a:r>
              <a:rPr lang="en-US" altLang="zh-TW" sz="1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en-US" sz="1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我的老师教中文教得很好。 </a:t>
            </a:r>
          </a:p>
          <a:p>
            <a:pPr marL="685800" lvl="2" indent="0">
              <a:buNone/>
            </a:pPr>
            <a:r>
              <a:rPr lang="zh-TW" altLang="en-US" sz="1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11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1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11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lǎoshī</a:t>
            </a:r>
            <a:r>
              <a:rPr lang="en-US" altLang="zh-TW" sz="1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1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jiāo</a:t>
            </a:r>
            <a:r>
              <a:rPr lang="en-US" altLang="zh-TW" sz="1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1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Zhōngwén</a:t>
            </a:r>
            <a:r>
              <a:rPr lang="en-US" altLang="zh-TW" sz="1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1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jiāo</a:t>
            </a:r>
            <a:r>
              <a:rPr lang="en-US" altLang="zh-TW" sz="1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11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1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1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1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685800" lvl="2" indent="0">
              <a:buNone/>
            </a:pP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My teacher teaches Chinese well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en-US" altLang="zh-TW" sz="128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5251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2.</a:t>
            </a:r>
            <a:r>
              <a:rPr lang="zh-TW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When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the object appears at the front of the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sentence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the verb is not repeated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685800" lvl="2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饭，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他做得真好吃。  </a:t>
            </a:r>
          </a:p>
          <a:p>
            <a:pPr marL="685800" lvl="2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Fàn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zhēn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hǎochī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685800" lvl="2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cooks really well.</a:t>
            </a:r>
          </a:p>
          <a:p>
            <a:pPr marL="685800" lvl="2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en-US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中文，你说得很好。  </a:t>
            </a:r>
          </a:p>
          <a:p>
            <a:pPr marL="685800" lvl="2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Zhōngwén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shuō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685800" lvl="2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speak Chinese well.</a:t>
            </a:r>
          </a:p>
          <a:p>
            <a:pPr marL="0" indent="0">
              <a:buNone/>
            </a:pPr>
            <a:endParaRPr lang="zh-TW" altLang="en-US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18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(3)</a:t>
            </a: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这种甜点，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他做得很好吃。 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Zhè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zhǒng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tiándiǎn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hǎochī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makes this kind of dessert very tasty.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(4)</a:t>
            </a: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这支手机卖得很便宜。 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Zhè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piányí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cell phone is sold cheaply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r>
              <a:rPr lang="zh-TW" altLang="en-US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endParaRPr lang="en-US" altLang="zh-TW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10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</a:t>
            </a:r>
            <a:r>
              <a:rPr lang="zh-TW" altLang="en-US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他做甜点做得不好。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tiándiǎn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does not make desserts well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王先生打网球打得不好。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Wáng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wǎngqiú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Mr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Wang does not play the tennis well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523244" y="1928723"/>
            <a:ext cx="468564" cy="16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74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1531</Words>
  <Application>Microsoft Office PowerPoint</Application>
  <PresentationFormat>如螢幕大小 (4:3)</PresentationFormat>
  <Paragraphs>209</Paragraphs>
  <Slides>28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28</vt:i4>
      </vt:variant>
    </vt:vector>
  </HeadingPairs>
  <TitlesOfParts>
    <vt:vector size="40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有一点 yǒu yìdiǎn  Slightly</vt:lpstr>
      <vt:lpstr>I. 有一点 yǒu yìdiǎn  Slightly</vt:lpstr>
      <vt:lpstr>II. Complement Marker 得 de</vt:lpstr>
      <vt:lpstr>II. Complement Marker 得 de</vt:lpstr>
      <vt:lpstr>II. Complement Marker 得 de</vt:lpstr>
      <vt:lpstr>II. Complement Marker 得 de</vt:lpstr>
      <vt:lpstr>II. Complement Marker 得 de</vt:lpstr>
      <vt:lpstr>II. Complement Marker 得 de</vt:lpstr>
      <vt:lpstr>II. Complement Marker 得 de</vt:lpstr>
      <vt:lpstr>II. Complement Marker 得 de</vt:lpstr>
      <vt:lpstr>II. Complement Marker 得 de</vt:lpstr>
      <vt:lpstr>III. Aquired Skills 会 huì</vt:lpstr>
      <vt:lpstr>III. Aquired Skills 会 huì</vt:lpstr>
      <vt:lpstr>III. Aquired Skills 会 huì</vt:lpstr>
      <vt:lpstr>III. Aquired Skills 会 huì</vt:lpstr>
      <vt:lpstr>III. Aquired Skills 会 huì</vt:lpstr>
      <vt:lpstr>III. Aquired Skills 会 huì</vt:lpstr>
      <vt:lpstr>IV. Destination Marker 到 dào</vt:lpstr>
      <vt:lpstr>IV. Destination Marker 到 dào</vt:lpstr>
      <vt:lpstr>IV. Destination Marker 到 dào</vt:lpstr>
      <vt:lpstr>IV. Destination Marker 到 dào</vt:lpstr>
      <vt:lpstr>IV. Destination Marker 到 dào</vt:lpstr>
      <vt:lpstr>IV. Destination Marker 到 dào</vt:lpstr>
      <vt:lpstr>IV. Destination Marker 到 dào</vt:lpstr>
      <vt:lpstr>IV. Destination Marker 到 dào</vt:lpstr>
      <vt:lpstr>IV. Destination Marker 到 dào</vt:lpstr>
      <vt:lpstr>IV. Destination Marker 到 dào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51</cp:revision>
  <dcterms:created xsi:type="dcterms:W3CDTF">2006-08-16T00:00:00Z</dcterms:created>
  <dcterms:modified xsi:type="dcterms:W3CDTF">2018-04-25T06:33:58Z</dcterms:modified>
</cp:coreProperties>
</file>