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14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83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10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73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202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4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494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85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80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8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78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36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769989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第十四课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天气这么冷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itchFamily="18" charset="0"/>
                <a:cs typeface="標楷體" pitchFamily="18" charset="0"/>
              </a:rPr>
              <a:t>！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Cold!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Inferior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没有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哥哥没有爸爸那么高。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火车没有高铁那么快。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我的中文没有老师的那么好。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臭豆腐没有牛肉面这么好吃。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甜点没有小笼包那么好做。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这次的台风没有上次的那么可怕。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9639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Inferior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没有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妹妹有没有姊姊那么漂亮？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花莲的房租有没有台北的那么贵？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日本的工作有没有美国的那么难找？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夏天的天气有没有春天的舒服？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4162" y="2504168"/>
            <a:ext cx="468564" cy="15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24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Inferior Comparison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没有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今天跟昨天一样热。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equal degree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今天没有昨天那么热。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inferior degree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今天比昨天热。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superior degree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6173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Time-Duration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妈妈的朋友在台北玩了三天。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老师在美国住了一年。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李小姐在语言中心工作了一个月。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9153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Time-Duration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If the verb is transitive and has an object after it, the verb must be repeated.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他租房子租了半年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他住台北住了三年。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No verb repetition is needed if the object is placed elsewhere.</a:t>
            </a: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房子他只租了半年。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台北他只住了三年。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0415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Time-Duration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那间房子你租了一年半吗？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你是不是在这里等了一个钟头？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陈老板去年是不是在纽约住了半年？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4827" y="1998299"/>
            <a:ext cx="468564" cy="15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97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Completion-to-date with Double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她已经在台湾玩了一年了。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陈小姐在美国住了五年了。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我工作了两个月了。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这间房子，他已经租了半年了。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他们学中文学了三个星期了。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2264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 about to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快下雨了。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电影要结束了。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爸爸快要到家了。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3676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快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 about to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28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你妈妈的生日快到了吗？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比赛要开始了吗？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哥哥的女朋友快要回法国了吗？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4162" y="2504168"/>
            <a:ext cx="468564" cy="15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1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更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gèng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even more so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他很高，他哥哥比他更高。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今年比去年更冷。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我觉得芒果比西瓜更好吃。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9580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更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gèng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even more so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这次的台风是不是比上次的更大？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在学校上网是不是比在家里更快？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4162" y="2504168"/>
            <a:ext cx="468564" cy="15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66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591</Words>
  <Application>Microsoft Office PowerPoint</Application>
  <PresentationFormat>如螢幕大小 (4:3)</PresentationFormat>
  <Paragraphs>73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2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Time-Duration after verbal 了 le</vt:lpstr>
      <vt:lpstr>I. Time-Duration after verbal 了 le</vt:lpstr>
      <vt:lpstr>I. Time-Duration after verbal 了 le</vt:lpstr>
      <vt:lpstr>II. Completion-to-date with Double 了 le</vt:lpstr>
      <vt:lpstr>III. 快 kuài…了 le  about to</vt:lpstr>
      <vt:lpstr>III. 快 kuài…了 le  about to</vt:lpstr>
      <vt:lpstr>IV. Comparison 更 gèng  even more so</vt:lpstr>
      <vt:lpstr>IV. Comparison 更 gèng  even more so</vt:lpstr>
      <vt:lpstr>V. Inferior Comparison with 没有 méi yǒu…</vt:lpstr>
      <vt:lpstr>V. Inferior Comparison with 没有 méi yǒu…</vt:lpstr>
      <vt:lpstr>V. Inferior Comparison with 没有 méi yǒu…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14</cp:revision>
  <dcterms:created xsi:type="dcterms:W3CDTF">2006-08-16T00:00:00Z</dcterms:created>
  <dcterms:modified xsi:type="dcterms:W3CDTF">2018-04-25T06:35:04Z</dcterms:modified>
</cp:coreProperties>
</file>