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4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17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20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4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8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81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2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94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7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7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9495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第十一课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我要租房子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Omitting Nouns at 2nd Mention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subject predictable from contexts</a:t>
            </a:r>
          </a:p>
          <a:p>
            <a:pPr marL="0" indent="0">
              <a:buNone/>
            </a:pPr>
            <a:r>
              <a:rPr lang="zh-TW" altLang="en-US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∅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请进！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∅ 要买什么？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请问∅ 外带还是内用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?(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L4)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今天晚上∅要一起吃晚饭吗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(L3)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∅听说台湾有很多小吃。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L5)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692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Omitting Nouns at 2nd Mention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subject previously mentioned</a:t>
            </a:r>
          </a:p>
          <a:p>
            <a:pPr marL="342900" lvl="1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我姓王，∅ 叫开文。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(L1)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1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我常打篮球，∅也常踢足球。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(L3)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Object previously mentioned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昨天朋友给我一个芒果，我不想吃∅。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891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 to Do Something with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我来学中文。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他来打篮球。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我和朋友来逛夜市。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74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Come to Do Something with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Structures:</a:t>
            </a: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Negation: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我明天有事不来上课。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她不跟我来看电影。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我很忙，不来帮你装有线电视了。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248281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Come to Do Something with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他不来吃晚饭吗？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你们常来游泳吗？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你要来参观故宫博物院吗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3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Come to Do Something with 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来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lái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我星期四来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去上书法课。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我妹妹不想来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去吃牛肉面。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3253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Sooner Than Expected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学校很近。走路十分钟就到了。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那个地方不远。很快就到了。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他等一下就来。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5346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Existential Subject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有人住这里。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有两个学生来找你。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早上有一个小姐打电话给你。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昨天有一个先生来装有线电视。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有一个人在外面唱歌。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263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Existential Subject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　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  <a:sym typeface="Wingdings" panose="05000000000000000000" pitchFamily="2" charset="2"/>
              </a:rPr>
              <a:t>Questions:</a:t>
            </a:r>
            <a:endParaRPr lang="en-US" altLang="zh-TW" sz="3200" b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ea typeface="標楷體" panose="03000509000000000000" pitchFamily="65" charset="-120"/>
              <a:cs typeface="Segoe UI Semibold" panose="020B07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有人在里面看书吗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有没有人想去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唱歌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有没有人要跟我一起去花莲玩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有没有人不喜欢吃日本面？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32795" y="1963479"/>
            <a:ext cx="468564" cy="2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Existential Subject with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：地上有一支手机。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：是谁的？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：有一支手机在地上。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：地上？为什么在地上？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020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393</Words>
  <Application>Microsoft Office PowerPoint</Application>
  <PresentationFormat>如螢幕大小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23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To Come to Do Something with 来 lái</vt:lpstr>
      <vt:lpstr>I. To Come to Do Something with 来 lái</vt:lpstr>
      <vt:lpstr>I. To Come to Do Something with 来 lái</vt:lpstr>
      <vt:lpstr>I. To Come to Do Something with 来 lái</vt:lpstr>
      <vt:lpstr>II. Sooner Than Expected with 就 jiù</vt:lpstr>
      <vt:lpstr>III. Existential Subject with 有 yǒu</vt:lpstr>
      <vt:lpstr>III. Existential Subject with 有 yǒu</vt:lpstr>
      <vt:lpstr>III. Existential Subject with 有 yǒu</vt:lpstr>
      <vt:lpstr>V. Omitting Nouns at 2nd Mention</vt:lpstr>
      <vt:lpstr>V. Omitting Nouns at 2nd Mention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15</cp:revision>
  <dcterms:created xsi:type="dcterms:W3CDTF">2006-08-16T00:00:00Z</dcterms:created>
  <dcterms:modified xsi:type="dcterms:W3CDTF">2018-04-25T06:34:43Z</dcterms:modified>
</cp:coreProperties>
</file>