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2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9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7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4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5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9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2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8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0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62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41400" y="4965700"/>
            <a:ext cx="342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1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92724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放假去哪里玩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Holidays?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981950" cy="1325563"/>
          </a:xfrm>
        </p:spPr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有时候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有时候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yǒu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sometimes…, and sometimes…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我有时候吃中国菜，有时候吃越南菜。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在图书馆的时候，我有时候看书，有时候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放假的时候，我有时候在家写功课，有时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候出去玩。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594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Condition and Consequence 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yàoshì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要是我有钱，我就买大房子。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我要是不回国，我就跟你们一起去玩。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要是我有空，我就跟朋友一起去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唱歌。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968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Condition and Consequence with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yàoshì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jiù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你要是星期日有空，你就跟我去旅行吧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!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要是下个月不忙，她就回国。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你要是没空，我们就不要去逛夜市。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Time-When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Time-Duration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Time-When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6317"/>
              </p:ext>
            </p:extLst>
          </p:nvPr>
        </p:nvGraphicFramePr>
        <p:xfrm>
          <a:off x="762000" y="2930705"/>
          <a:ext cx="8153400" cy="2555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2436">
                  <a:extLst>
                    <a:ext uri="{9D8B030D-6E8A-4147-A177-3AD203B41FA5}">
                      <a16:colId xmlns:a16="http://schemas.microsoft.com/office/drawing/2014/main" val="1577168"/>
                    </a:ext>
                  </a:extLst>
                </a:gridCol>
                <a:gridCol w="2223655">
                  <a:extLst>
                    <a:ext uri="{9D8B030D-6E8A-4147-A177-3AD203B41FA5}">
                      <a16:colId xmlns:a16="http://schemas.microsoft.com/office/drawing/2014/main" val="803535113"/>
                    </a:ext>
                  </a:extLst>
                </a:gridCol>
                <a:gridCol w="2149533">
                  <a:extLst>
                    <a:ext uri="{9D8B030D-6E8A-4147-A177-3AD203B41FA5}">
                      <a16:colId xmlns:a16="http://schemas.microsoft.com/office/drawing/2014/main" val="1891457040"/>
                    </a:ext>
                  </a:extLst>
                </a:gridCol>
                <a:gridCol w="2297776">
                  <a:extLst>
                    <a:ext uri="{9D8B030D-6E8A-4147-A177-3AD203B41FA5}">
                      <a16:colId xmlns:a16="http://schemas.microsoft.com/office/drawing/2014/main" val="4045616991"/>
                    </a:ext>
                  </a:extLst>
                </a:gridCol>
              </a:tblGrid>
              <a:tr h="4982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Past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Present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Future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2176154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Year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去年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今年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明年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9439397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Month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上个月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这个月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下个月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0912130"/>
                  </a:ext>
                </a:extLst>
              </a:tr>
              <a:tr h="562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Week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上个星期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礼拜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这个星期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礼拜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下个星期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礼拜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2177697"/>
                  </a:ext>
                </a:extLst>
              </a:tr>
              <a:tr h="498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Day 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昨天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今天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5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明天</a:t>
                      </a:r>
                      <a:endParaRPr lang="zh-TW" sz="25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9724030"/>
                  </a:ext>
                </a:extLst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784016" y="5486400"/>
            <a:ext cx="6431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注：年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nián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year;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礼拜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i="1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lǐbài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,week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71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Time-When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vs. Time-Duration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Time-When vs. Time-Duration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784017" y="6273225"/>
            <a:ext cx="2977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注：日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rì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day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428660"/>
              </p:ext>
            </p:extLst>
          </p:nvPr>
        </p:nvGraphicFramePr>
        <p:xfrm>
          <a:off x="784017" y="2301240"/>
          <a:ext cx="8207583" cy="402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9583">
                  <a:extLst>
                    <a:ext uri="{9D8B030D-6E8A-4147-A177-3AD203B41FA5}">
                      <a16:colId xmlns:a16="http://schemas.microsoft.com/office/drawing/2014/main" val="2383750872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3637081003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670331258"/>
                    </a:ext>
                  </a:extLst>
                </a:gridCol>
              </a:tblGrid>
              <a:tr h="268706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Time-When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152400"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Time-Duration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3676871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2013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年、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2014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年、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年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一年、两年、三年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半年、一年半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9569847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Month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一月、二月、三月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一个月、两个月、三个月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半个月、一个半月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4510777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Week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星期一、星期二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星期日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天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一个星期、两个星期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2730874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Day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日（号）、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日、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日</a:t>
                      </a:r>
                      <a:r>
                        <a:rPr lang="en-US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一天、两天、三天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半天、一天半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1759083"/>
                  </a:ext>
                </a:extLst>
              </a:tr>
              <a:tr h="537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Hour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一点（钟）、两点（钟）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六点半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一个钟头、两个钟头</a:t>
                      </a:r>
                      <a:r>
                        <a:rPr lang="en-US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400" kern="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半个钟头、六个半钟头</a:t>
                      </a:r>
                      <a:endParaRPr lang="zh-TW" sz="2400" kern="1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425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8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我去花莲玩一个星期。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这个电影很有意思，可是要看三个钟头。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中文，我想学一年半。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1893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expressions follow the verb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directly, </a:t>
            </a:r>
            <a:r>
              <a:rPr lang="en-US" altLang="zh-TW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Subject + Verb + duration.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我去日本旅行一个多星期。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这么多甜点，我们要吃一个星期。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我想坐高铁去台南玩两天。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中文课，我们学校要上四年。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60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verb has an object, you must repeat the verb: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Subject + Verb + Object + Verb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duration.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他打算教中文教一年。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我每个星期学书法学两天。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今年我想在台湾学中文学九个月。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021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Time-Duration is placed in front of negation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他太忙了，所以他两天不能来上课。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这里没有网路，所以我两个星期不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能上网。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她要回美国，所以一个月不能上课。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5329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Time-Duration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‘for a period of time’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Structures: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 separable verb takes Time-Duration, the time expression is inserted into the separable verb, either with or without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我每星期上五天的课。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学校下个月放三天的假。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我们打算明天去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唱三个钟头的歌。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685800" lvl="2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你决定在台湾学多久的中文？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39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. 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的时候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altLang="zh-TW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shíhòu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when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在山上看风景的时候，我觉得很舒服。</a:t>
            </a:r>
            <a:endParaRPr lang="en-US" altLang="zh-TW" sz="3200" b="1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放假的时候，我喜欢去逛夜市。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你有空的时候，请到我家来玩。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219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834</Words>
  <Application>Microsoft Office PowerPoint</Application>
  <PresentationFormat>如螢幕大小 (4:3)</PresentationFormat>
  <Paragraphs>112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Time-When vs. Time-Duration</vt:lpstr>
      <vt:lpstr>I. Time-When vs. Time-Duration</vt:lpstr>
      <vt:lpstr>II. Time-Duration ‘for a period of time’</vt:lpstr>
      <vt:lpstr>II. Time-Duration ‘for a period of time’</vt:lpstr>
      <vt:lpstr>II. Time-Duration ‘for a period of time’</vt:lpstr>
      <vt:lpstr>II. Time-Duration ‘for a period of time’</vt:lpstr>
      <vt:lpstr>II. Time-Duration ‘for a period of time’</vt:lpstr>
      <vt:lpstr>III . …的时候 de shíhòu  when</vt:lpstr>
      <vt:lpstr>IV. 有时候 yǒu shíhòu…, 有时候 yǒu shíhòu… sometimes…, and sometimes…</vt:lpstr>
      <vt:lpstr>V. Condition and Consequence with     要是 yàoshì…就 jiù…</vt:lpstr>
      <vt:lpstr>V. Condition and Consequence with     要是 yàoshì…就 jiù…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19</cp:revision>
  <dcterms:created xsi:type="dcterms:W3CDTF">2006-08-16T00:00:00Z</dcterms:created>
  <dcterms:modified xsi:type="dcterms:W3CDTF">2018-04-25T06:34:26Z</dcterms:modified>
</cp:coreProperties>
</file>