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8"/>
  </p:notesMasterIdLst>
  <p:sldIdLst>
    <p:sldId id="30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503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5125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4395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29778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8760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987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3940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15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1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喉咙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hóulóng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44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throat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发炎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920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be inflam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生病</a:t>
            </a:r>
            <a:endParaRPr sz="14900" dirty="0">
              <a:latin typeface="新細明體"/>
              <a:cs typeface="新細明體"/>
            </a:endParaRPr>
          </a:p>
          <a:p>
            <a:pPr marL="266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shēngbìng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0712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fall i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发烧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fāshāo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618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</a:t>
            </a:r>
            <a:r>
              <a:rPr sz="4000" spc="-10" dirty="0">
                <a:latin typeface="Times New Roman"/>
                <a:cs typeface="Times New Roman"/>
              </a:rPr>
              <a:t>p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sep) to have a fev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感冒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gǎnmào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593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tch/have a 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old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药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19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medic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药局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yàojú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282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pharm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c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drug store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拿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01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get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把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disposal </a:t>
            </a:r>
            <a:r>
              <a:rPr sz="4000" spc="-20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arker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水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691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医生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5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doc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休息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xiūxí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50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a rest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睡觉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shuìjiào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71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sleep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早一点</a:t>
            </a:r>
            <a:endParaRPr sz="14900" dirty="0">
              <a:latin typeface="新細明體"/>
              <a:cs typeface="新細明體"/>
            </a:endParaRPr>
          </a:p>
          <a:p>
            <a:pPr marR="1544320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zǎo	yìdiǎn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338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 bit earl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854950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(N) a 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rson's "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olor" (said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face</a:t>
            </a: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when heal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hy or sick, pl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ased or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sz="4000" spc="-15" dirty="0" smtClean="0">
                <a:latin typeface="Times New Roman"/>
                <a:cs typeface="Times New Roman"/>
              </a:rPr>
              <a:t>n</a:t>
            </a:r>
            <a:r>
              <a:rPr sz="4000" dirty="0" smtClean="0">
                <a:latin typeface="Times New Roman"/>
                <a:cs typeface="Times New Roman"/>
              </a:rPr>
              <a:t>gry</a:t>
            </a:r>
            <a:endParaRPr lang="en-US"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60"/>
              </a:lnSpc>
            </a:pPr>
            <a:r>
              <a:rPr lang="en-US" altLang="zh-TW" sz="4000" dirty="0">
                <a:cs typeface="Times New Roman"/>
              </a:rPr>
              <a:t>etc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脸色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liǎnsè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难看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nánkàn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00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not to look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good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肚子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dùzi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67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stom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ch, abdomen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吐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1631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throw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up, to vomit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几</a:t>
            </a:r>
            <a:endParaRPr sz="14900" dirty="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jǐ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11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(a) few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次</a:t>
            </a: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imes,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451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occurren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陪</a:t>
            </a: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péi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go/stay </a:t>
            </a:r>
            <a:r>
              <a:rPr sz="4000" spc="-20" dirty="0">
                <a:latin typeface="Times New Roman"/>
                <a:cs typeface="Times New Roman"/>
              </a:rPr>
              <a:t>w</a:t>
            </a:r>
            <a:r>
              <a:rPr sz="4000" dirty="0">
                <a:latin typeface="Times New Roman"/>
                <a:cs typeface="Times New Roman"/>
              </a:rPr>
              <a:t>ith som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bod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2340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accompany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一直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yìzhí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4414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continu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usl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a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 the way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看病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kànbìng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520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see a doc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健康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jiànkāng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98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heal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保险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bǎoxiǎn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insurance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跟</a:t>
            </a: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油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940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oil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greasy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冰</a:t>
            </a: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77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icy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别</a:t>
            </a:r>
            <a:endParaRPr sz="14900" dirty="0">
              <a:latin typeface="新細明體"/>
              <a:cs typeface="新細明體"/>
            </a:endParaRP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7767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don't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(used in imp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ratives)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关心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8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be concerned a</a:t>
            </a:r>
            <a:r>
              <a:rPr sz="4000" spc="-15" dirty="0">
                <a:latin typeface="Times New Roman"/>
                <a:cs typeface="Times New Roman"/>
              </a:rPr>
              <a:t>b</a:t>
            </a:r>
            <a:r>
              <a:rPr sz="4000" dirty="0">
                <a:latin typeface="Times New Roman"/>
                <a:cs typeface="Times New Roman"/>
              </a:rPr>
              <a:t>out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64880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657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包</a:t>
            </a:r>
          </a:p>
          <a:p>
            <a:pPr marR="366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bāo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ba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s, </a:t>
            </a:r>
            <a:r>
              <a:rPr sz="4000" dirty="0" smtClean="0">
                <a:latin typeface="Times New Roman"/>
                <a:cs typeface="Times New Roman"/>
              </a:rPr>
              <a:t>pac</a:t>
            </a:r>
            <a:r>
              <a:rPr sz="4000" spc="-15" dirty="0" smtClean="0">
                <a:latin typeface="Times New Roman"/>
                <a:cs typeface="Times New Roman"/>
              </a:rPr>
              <a:t>k</a:t>
            </a:r>
            <a:r>
              <a:rPr sz="4000" dirty="0" smtClean="0">
                <a:latin typeface="Times New Roman"/>
                <a:cs typeface="Times New Roman"/>
              </a:rPr>
              <a:t>ages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etc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睡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3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sle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流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12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flow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小时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hour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怎么了</a:t>
            </a:r>
            <a:endParaRPr sz="14900" dirty="0">
              <a:latin typeface="新細明體"/>
              <a:cs typeface="新細明體"/>
            </a:endParaRP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6149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30670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What's wrong?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不用了</a:t>
            </a:r>
          </a:p>
          <a:p>
            <a:pPr marR="1608455" algn="ctr">
              <a:lnSpc>
                <a:spcPct val="100000"/>
              </a:lnSpc>
              <a:spcBef>
                <a:spcPts val="1785"/>
              </a:spcBef>
              <a:tabLst>
                <a:tab pos="2971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búyòng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6753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It’</a:t>
            </a:r>
            <a:r>
              <a:rPr sz="4000" dirty="0">
                <a:latin typeface="Times New Roman"/>
                <a:cs typeface="Times New Roman"/>
              </a:rPr>
              <a:t>s not necessar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健康中心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377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jiànkāng	zhōngxīn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2635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health c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回家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go home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最好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345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zuì	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0878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It would be best.../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ou) shoul</a:t>
            </a:r>
            <a:r>
              <a:rPr sz="4000" spc="-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鼻水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bíshuǐ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01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snot, na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al mucus, a runn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nose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头</a:t>
            </a:r>
            <a:endParaRPr sz="14900" dirty="0">
              <a:latin typeface="新細明體"/>
              <a:cs typeface="新細明體"/>
            </a:endParaRP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head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痛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95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painful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胃口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wèikǒu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5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appeti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差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546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poo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423</Words>
  <Application>Microsoft Office PowerPoint</Application>
  <PresentationFormat>如螢幕大小 (4:3)</PresentationFormat>
  <Paragraphs>225</Paragraphs>
  <Slides>45</Slides>
  <Notes>44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45</vt:i4>
      </vt:variant>
    </vt:vector>
  </HeadingPairs>
  <TitlesOfParts>
    <vt:vector size="51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《当代中文课程》第1册第15课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4</cp:revision>
  <dcterms:created xsi:type="dcterms:W3CDTF">2017-01-10T13:52:53Z</dcterms:created>
  <dcterms:modified xsi:type="dcterms:W3CDTF">2018-04-17T08:14:33Z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LastSaved">
    <vt:filetime>2017-01-10T00:00:00Z</vt:filetime>
  </property>
</Properties>
</file>