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38"/>
  </p:notesMasterIdLst>
  <p:sldIdLst>
    <p:sldId id="29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12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02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3902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87628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3243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74220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31577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13499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3672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2262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41788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77066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4625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43032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09589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51523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22963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49266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29051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9143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36877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09481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55403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5384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61401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13699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22361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8786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225311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5220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4078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1194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8349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1019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11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0847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13899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5427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4370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0213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04864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5457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8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36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快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fast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车票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  <a:tabLst>
                <a:tab pos="1497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chē	piào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43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(train,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bus) ticket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非常</a:t>
            </a:r>
            <a:endParaRPr sz="14900" dirty="0">
              <a:latin typeface="新細明體"/>
              <a:cs typeface="新細明體"/>
            </a:endParaRPr>
          </a:p>
          <a:p>
            <a:pPr marR="247015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fēicháng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69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very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但是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dànshì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3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but, h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wever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又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19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bot</a:t>
            </a:r>
            <a:r>
              <a:rPr sz="4000" spc="-5" dirty="0">
                <a:latin typeface="Times New Roman"/>
                <a:cs typeface="Times New Roman"/>
              </a:rPr>
              <a:t>h</a:t>
            </a:r>
            <a:r>
              <a:rPr sz="4000" spc="-10" dirty="0">
                <a:latin typeface="Times New Roman"/>
                <a:cs typeface="Times New Roman"/>
              </a:rPr>
              <a:t>…</a:t>
            </a:r>
            <a:r>
              <a:rPr sz="4000" dirty="0">
                <a:latin typeface="Times New Roman"/>
                <a:cs typeface="Times New Roman"/>
              </a:rPr>
              <a:t>an</a:t>
            </a:r>
            <a:r>
              <a:rPr sz="4000" spc="-5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…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舒服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shūfú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1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comfortable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站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12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sta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或是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huòshì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3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or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台南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Táinán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60756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city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in southwestern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高铁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Gāotiě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838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High Sp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ed Rail (HSR)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坐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3962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ta</a:t>
            </a:r>
            <a:r>
              <a:rPr sz="4000" spc="-15" dirty="0">
                <a:latin typeface="Times New Roman"/>
                <a:cs typeface="Times New Roman"/>
              </a:rPr>
              <a:t>k</a:t>
            </a:r>
            <a:r>
              <a:rPr sz="4000" dirty="0">
                <a:latin typeface="Times New Roman"/>
                <a:cs typeface="Times New Roman"/>
              </a:rPr>
              <a:t>e b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to trav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l by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网路上</a:t>
            </a:r>
            <a:endParaRPr sz="14900" dirty="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  <a:tabLst>
                <a:tab pos="32759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wǎnglùs	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987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on the Inter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et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900" dirty="0"/>
              <a:t>便利商店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biànlìshāngdiàn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3369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convenient 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tore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同学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tóngxué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34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classmate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参观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cānguān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3892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vis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t (an institution)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古代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gǔdài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52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ancient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imes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骑</a:t>
            </a:r>
            <a:endParaRPr sz="14900" dirty="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71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ride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机车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jīchē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65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motorcyc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e, scooter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载</a:t>
            </a:r>
            <a:endParaRPr sz="14900" dirty="0">
              <a:latin typeface="新細明體"/>
              <a:cs typeface="新細明體"/>
            </a:endParaRPr>
          </a:p>
          <a:p>
            <a:pPr marR="270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give so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eone a 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ide (on/ </a:t>
            </a:r>
            <a:r>
              <a:rPr sz="4000" spc="-20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 a ve-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76003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hicle, e.g.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motorcycle,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bicyc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 or car)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捷运</a:t>
            </a:r>
            <a:endParaRPr sz="14900" dirty="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jiéyùn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344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Mass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Rapid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14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ransit (M</a:t>
            </a:r>
            <a:r>
              <a:rPr sz="4000" spc="-254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比</a:t>
            </a: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15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(mor</a:t>
            </a:r>
            <a:r>
              <a:rPr sz="4000" spc="-1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…) than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火车</a:t>
            </a:r>
            <a:endParaRPr sz="14900" dirty="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huǒchē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train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104391" y="3967778"/>
            <a:ext cx="6934200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GùgōngBówùyuàn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044" y="5707087"/>
            <a:ext cx="5133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National Pa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ace Museum</a:t>
            </a:r>
          </a:p>
        </p:txBody>
      </p:sp>
      <p:sp>
        <p:nvSpPr>
          <p:cNvPr id="9" name="object 2"/>
          <p:cNvSpPr txBox="1"/>
          <p:nvPr/>
        </p:nvSpPr>
        <p:spPr>
          <a:xfrm>
            <a:off x="496253" y="2141696"/>
            <a:ext cx="8151495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8360"/>
              </a:lnSpc>
            </a:pPr>
            <a:r>
              <a:rPr lang="zh-TW" altLang="en-US" sz="7200" dirty="0" smtClean="0"/>
              <a:t>故宫博物院（</a:t>
            </a:r>
            <a:r>
              <a:rPr lang="zh-TW" altLang="en-US" sz="7200" dirty="0" smtClean="0"/>
              <a:t>故</a:t>
            </a:r>
            <a:r>
              <a:rPr lang="zh-TW" altLang="en-US" sz="7200" spc="-5" dirty="0" smtClean="0"/>
              <a:t>宫）</a:t>
            </a:r>
            <a:endParaRPr lang="zh-TW" altLang="en-US" sz="7200" spc="-5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中国</a:t>
            </a:r>
            <a:endParaRPr sz="14900" dirty="0">
              <a:latin typeface="新細明體"/>
              <a:cs typeface="新細明體"/>
            </a:endParaRPr>
          </a:p>
          <a:p>
            <a:pPr marL="2667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240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China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5554" y="2141696"/>
            <a:ext cx="8151495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95"/>
              </a:lnSpc>
            </a:pPr>
            <a:r>
              <a:rPr sz="8000" spc="-5" dirty="0" err="1" smtClean="0">
                <a:latin typeface="新細明體"/>
                <a:cs typeface="新細明體"/>
              </a:rPr>
              <a:t>公共汽车（公车</a:t>
            </a:r>
            <a:r>
              <a:rPr sz="8000" spc="-5" dirty="0" smtClean="0">
                <a:latin typeface="新細明體"/>
                <a:cs typeface="新細明體"/>
              </a:rPr>
              <a:t>）</a:t>
            </a:r>
            <a:endParaRPr sz="8000" dirty="0">
              <a:latin typeface="新細明體"/>
              <a:cs typeface="新細明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25600" y="3967778"/>
            <a:ext cx="5895975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gōnggòng qìchē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261604" y="140205"/>
            <a:ext cx="75819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044" y="5707087"/>
            <a:ext cx="730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bus</a:t>
            </a: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不行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bù	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28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will not do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计程车</a:t>
            </a:r>
            <a:endParaRPr sz="14900" dirty="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jìchéngchē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88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taxi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差不多</a:t>
            </a:r>
          </a:p>
          <a:p>
            <a:pPr marR="16090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chābùduō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073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about the s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跟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with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玩</a:t>
            </a:r>
          </a:p>
          <a:p>
            <a:pPr marR="334517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45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have fun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怎么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zěnme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how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慢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slow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钟头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zhōngtóu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hour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比较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bǐjiào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782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(compar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tively) more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310</Words>
  <Application>Microsoft Office PowerPoint</Application>
  <PresentationFormat>如螢幕大小 (4:3)</PresentationFormat>
  <Paragraphs>170</Paragraphs>
  <Slides>35</Slides>
  <Notes>34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35</vt:i4>
      </vt:variant>
    </vt:vector>
  </HeadingPairs>
  <TitlesOfParts>
    <vt:vector size="41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《当代中文课程》第1册第8课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PC-5165</cp:lastModifiedBy>
  <cp:revision>8</cp:revision>
  <dcterms:created xsi:type="dcterms:W3CDTF">2017-01-09T12:04:36Z</dcterms:created>
  <dcterms:modified xsi:type="dcterms:W3CDTF">2018-04-20T00:37:55Z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