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45"/>
  </p:notesMasterIdLst>
  <p:sldIdLst>
    <p:sldId id="297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1104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4637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001628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248549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675054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42624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4225508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19"/>
            <a:ext cx="8229599" cy="1097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19"/>
            <a:ext cx="8229599" cy="1097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4021789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677108"/>
          </a:xfrm>
        </p:spPr>
        <p:txBody>
          <a:bodyPr/>
          <a:lstStyle/>
          <a:p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《</a:t>
            </a:r>
            <a:r>
              <a:rPr lang="zh-TW" alt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当代中文课程</a:t>
            </a:r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》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册第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6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课</a:t>
            </a:r>
            <a:endParaRPr lang="zh-TW" altLang="en-US" sz="44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4"/>
          </p:nvPr>
        </p:nvSpPr>
        <p:spPr>
          <a:xfrm>
            <a:off x="1371600" y="4953000"/>
            <a:ext cx="6400799" cy="492443"/>
          </a:xfrm>
        </p:spPr>
        <p:txBody>
          <a:bodyPr/>
          <a:lstStyle/>
          <a:p>
            <a:pPr algn="ctr"/>
            <a:r>
              <a:rPr lang="en-US" altLang="zh-TW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MTC</a:t>
            </a:r>
            <a:r>
              <a:rPr lang="zh-TW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教材组制作</a:t>
            </a:r>
            <a:endParaRPr lang="zh-TW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1027" name="Picture 3" descr="D:\中心簡介\MTC60-LOGO-應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4" y="5606340"/>
            <a:ext cx="133504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03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美</a:t>
            </a:r>
          </a:p>
          <a:p>
            <a:pPr marR="33426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měi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625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beautiful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前面</a:t>
            </a:r>
            <a:endParaRPr sz="14900" dirty="0">
              <a:latin typeface="新細明體"/>
              <a:cs typeface="新細明體"/>
            </a:endParaRPr>
          </a:p>
          <a:p>
            <a:pPr marR="249047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qiánmiàn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465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front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4479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18204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海</a:t>
            </a:r>
          </a:p>
          <a:p>
            <a:pPr marR="3418204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hǎi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4343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ocean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后面</a:t>
            </a:r>
            <a:endParaRPr sz="14900" dirty="0">
              <a:latin typeface="新細明體"/>
              <a:cs typeface="新細明體"/>
            </a:endParaRPr>
          </a:p>
          <a:p>
            <a:pPr marR="24911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hòumiàn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18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back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山</a:t>
            </a:r>
          </a:p>
          <a:p>
            <a:pPr marR="34397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7781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mountain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真的</a:t>
            </a:r>
            <a:endParaRPr sz="14900" dirty="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  <a:tabLst>
                <a:tab pos="195453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zhēn	de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7033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rea</a:t>
            </a:r>
            <a:r>
              <a:rPr sz="4000" spc="-20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l</a:t>
            </a:r>
            <a:r>
              <a:rPr sz="4000" spc="-260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, truly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地方</a:t>
            </a:r>
            <a:endParaRPr sz="14900" dirty="0">
              <a:latin typeface="新細明體"/>
              <a:cs typeface="新細明體"/>
            </a:endParaRPr>
          </a:p>
          <a:p>
            <a:pPr marR="24911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dìfāng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304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place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现在</a:t>
            </a:r>
            <a:endParaRPr sz="14900" dirty="0">
              <a:latin typeface="新細明體"/>
              <a:cs typeface="新細明體"/>
            </a:endParaRPr>
          </a:p>
          <a:p>
            <a:pPr marR="24911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xiànzài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33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now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附近</a:t>
            </a:r>
            <a:endParaRPr sz="14900" dirty="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fùjìn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5064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vic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nit</a:t>
            </a:r>
            <a:r>
              <a:rPr sz="4000" spc="-260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, near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楼下</a:t>
            </a:r>
            <a:endParaRPr sz="14900" dirty="0">
              <a:latin typeface="新細明體"/>
              <a:cs typeface="新細明體"/>
            </a:endParaRPr>
          </a:p>
          <a:p>
            <a:pPr marR="24911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lóuxià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0587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downsta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rs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他们</a:t>
            </a:r>
            <a:endParaRPr sz="14900" dirty="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tāmen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63601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they (us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d for people on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y)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找</a:t>
            </a:r>
          </a:p>
          <a:p>
            <a:pPr marR="34397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79285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m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et, to see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朋友</a:t>
            </a:r>
            <a:endParaRPr sz="14900" dirty="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péngyǒu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72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friend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上课</a:t>
            </a:r>
            <a:endParaRPr sz="14900" dirty="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shàngkè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3713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to go to 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lass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6044" y="140205"/>
            <a:ext cx="8372475" cy="66582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43307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花莲</a:t>
            </a:r>
            <a:endParaRPr sz="14900" dirty="0">
              <a:latin typeface="新細明體"/>
              <a:cs typeface="新細明體"/>
            </a:endParaRPr>
          </a:p>
          <a:p>
            <a:pPr marR="432434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Huālián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name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of a ci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y on the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easte</a:t>
            </a:r>
            <a:r>
              <a:rPr sz="4000" spc="-15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n coast </a:t>
            </a:r>
            <a:r>
              <a:rPr sz="4000" spc="-20" dirty="0" smtClean="0">
                <a:latin typeface="Times New Roman"/>
                <a:cs typeface="Times New Roman"/>
              </a:rPr>
              <a:t>o</a:t>
            </a:r>
            <a:r>
              <a:rPr sz="4000" dirty="0" smtClean="0">
                <a:latin typeface="Times New Roman"/>
                <a:cs typeface="Times New Roman"/>
              </a:rPr>
              <a:t>f</a:t>
            </a:r>
            <a:r>
              <a:rPr lang="zh-TW" altLang="en-US" sz="4000" dirty="0" smtClean="0">
                <a:latin typeface="Times New Roman"/>
                <a:cs typeface="Times New Roman"/>
              </a:rPr>
              <a:t> </a:t>
            </a:r>
            <a:r>
              <a:rPr lang="en-US" altLang="zh-TW" sz="4000" spc="-285" dirty="0" smtClean="0">
                <a:cs typeface="Times New Roman"/>
              </a:rPr>
              <a:t>T</a:t>
            </a:r>
            <a:r>
              <a:rPr lang="en-US" altLang="zh-TW" sz="4000" dirty="0" smtClean="0">
                <a:cs typeface="Times New Roman"/>
              </a:rPr>
              <a:t>aiwan</a:t>
            </a:r>
            <a:endParaRPr lang="en-US" altLang="zh-TW" sz="4000" dirty="0"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听说</a:t>
            </a:r>
            <a:endParaRPr sz="14900" dirty="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tīngshuō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79006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hear that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近</a:t>
            </a:r>
          </a:p>
          <a:p>
            <a:pPr marR="34067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jìn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304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near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方便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fāngbiàn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2861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convenient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这里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zhèlǐ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9192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here, </a:t>
            </a:r>
            <a:r>
              <a:rPr sz="4000" spc="-20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his place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学生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xuéshēng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3266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student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在</a:t>
            </a:r>
          </a:p>
          <a:p>
            <a:pPr marR="34061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9006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(Prep) at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学校</a:t>
            </a:r>
            <a:endParaRPr sz="14900" dirty="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xuéxiào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85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school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东西</a:t>
            </a:r>
            <a:endParaRPr sz="14900" dirty="0">
              <a:latin typeface="新細明體"/>
              <a:cs typeface="新細明體"/>
            </a:endParaRPr>
          </a:p>
          <a:p>
            <a:pPr marR="24593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dōngxi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27532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thing</a:t>
            </a:r>
            <a:r>
              <a:rPr sz="4000" spc="-20" dirty="0">
                <a:latin typeface="Times New Roman"/>
                <a:cs typeface="Times New Roman"/>
              </a:rPr>
              <a:t>s</a:t>
            </a:r>
            <a:r>
              <a:rPr sz="4000" dirty="0">
                <a:latin typeface="Times New Roman"/>
                <a:cs typeface="Times New Roman"/>
              </a:rPr>
              <a:t>, stu</a:t>
            </a:r>
            <a:r>
              <a:rPr sz="4000" spc="-75" dirty="0">
                <a:latin typeface="Times New Roman"/>
                <a:cs typeface="Times New Roman"/>
              </a:rPr>
              <a:t>f</a:t>
            </a:r>
            <a:r>
              <a:rPr sz="4000" dirty="0">
                <a:latin typeface="Times New Roman"/>
                <a:cs typeface="Times New Roman"/>
              </a:rPr>
              <a:t>f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外面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wàimiàn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3266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outside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里面</a:t>
            </a:r>
            <a:endParaRPr sz="14900" dirty="0">
              <a:latin typeface="新細明體"/>
              <a:cs typeface="新細明體"/>
            </a:endParaRPr>
          </a:p>
          <a:p>
            <a:pPr marR="24593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lǐmiàn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7263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inside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商店</a:t>
            </a:r>
            <a:endParaRPr sz="14900" dirty="0">
              <a:latin typeface="新細明體"/>
              <a:cs typeface="新細明體"/>
            </a:endParaRPr>
          </a:p>
          <a:p>
            <a:pPr marL="52069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shāngdiàn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0587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store, sh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p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吃饭</a:t>
            </a:r>
            <a:endParaRPr sz="14900" dirty="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chīfàn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6520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to have a </a:t>
            </a:r>
            <a:r>
              <a:rPr sz="4000" spc="-20" dirty="0">
                <a:latin typeface="Times New Roman"/>
                <a:cs typeface="Times New Roman"/>
              </a:rPr>
              <a:t>m</a:t>
            </a:r>
            <a:r>
              <a:rPr sz="4000" dirty="0">
                <a:latin typeface="Times New Roman"/>
                <a:cs typeface="Times New Roman"/>
              </a:rPr>
              <a:t>eal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5444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3365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宿舍</a:t>
            </a:r>
            <a:endParaRPr sz="14900" dirty="0">
              <a:latin typeface="新細明體"/>
              <a:cs typeface="新細明體"/>
            </a:endParaRPr>
          </a:p>
          <a:p>
            <a:pPr marR="253301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sùshè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898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dorm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tory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楼</a:t>
            </a:r>
            <a:endParaRPr sz="14900" dirty="0">
              <a:latin typeface="新細明體"/>
              <a:cs typeface="新細明體"/>
            </a:endParaRPr>
          </a:p>
          <a:p>
            <a:pPr marR="35013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lóu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01510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a store</a:t>
            </a:r>
            <a:r>
              <a:rPr sz="4000" spc="-265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, a floor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栋</a:t>
            </a:r>
            <a:endParaRPr sz="14900" dirty="0">
              <a:latin typeface="新細明體"/>
              <a:cs typeface="新細明體"/>
            </a:endParaRPr>
          </a:p>
          <a:p>
            <a:pPr marL="44450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65455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(M) measure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word for buildings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大楼</a:t>
            </a:r>
            <a:endParaRPr sz="14900" dirty="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dàlóu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515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a mu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ti</a:t>
            </a:r>
            <a:r>
              <a:rPr sz="4000" spc="-5" dirty="0">
                <a:latin typeface="Times New Roman"/>
                <a:cs typeface="Times New Roman"/>
              </a:rPr>
              <a:t>-</a:t>
            </a:r>
            <a:r>
              <a:rPr sz="4000" dirty="0">
                <a:latin typeface="Times New Roman"/>
                <a:cs typeface="Times New Roman"/>
              </a:rPr>
              <a:t>storey building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3228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607820" algn="ctr">
              <a:lnSpc>
                <a:spcPct val="100000"/>
              </a:lnSpc>
              <a:spcBef>
                <a:spcPts val="2500"/>
              </a:spcBef>
            </a:pPr>
            <a:r>
              <a:rPr sz="14900" dirty="0" err="1" smtClean="0">
                <a:latin typeface="新細明體"/>
                <a:cs typeface="新細明體"/>
              </a:rPr>
              <a:t>图书馆</a:t>
            </a:r>
            <a:endParaRPr sz="14900" dirty="0">
              <a:latin typeface="新細明體"/>
              <a:cs typeface="新細明體"/>
            </a:endParaRPr>
          </a:p>
          <a:p>
            <a:pPr marR="160782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túshūguǎn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117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lib</a:t>
            </a:r>
            <a:r>
              <a:rPr sz="4000" spc="-15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ary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在</a:t>
            </a:r>
          </a:p>
          <a:p>
            <a:pPr marR="33432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2862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(Vst) to be l</a:t>
            </a:r>
            <a:r>
              <a:rPr sz="4000" spc="-20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cated at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旁边</a:t>
            </a:r>
            <a:endParaRPr sz="14900" dirty="0">
              <a:latin typeface="新細明體"/>
              <a:cs typeface="新細明體"/>
            </a:endParaRPr>
          </a:p>
          <a:p>
            <a:pPr marR="25546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pángbiān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0495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(by the) s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de, next to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教室</a:t>
            </a:r>
            <a:endParaRPr sz="14900" dirty="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jiàoshì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9190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classroom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3228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60782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游泳池</a:t>
            </a:r>
          </a:p>
          <a:p>
            <a:pPr marR="16084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yóuyǒngchí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0335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swimming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pool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53792" y="140205"/>
            <a:ext cx="62293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L="24130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山上</a:t>
            </a:r>
            <a:endParaRPr sz="14900" dirty="0">
              <a:latin typeface="新細明體"/>
              <a:cs typeface="新細明體"/>
            </a:endParaRPr>
          </a:p>
          <a:p>
            <a:pPr marL="12700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shānshàng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74053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on a </a:t>
            </a:r>
            <a:r>
              <a:rPr sz="4000" spc="-15" dirty="0">
                <a:latin typeface="Times New Roman"/>
                <a:cs typeface="Times New Roman"/>
              </a:rPr>
              <a:t>m</a:t>
            </a:r>
            <a:r>
              <a:rPr sz="4000" dirty="0">
                <a:latin typeface="Times New Roman"/>
                <a:cs typeface="Times New Roman"/>
              </a:rPr>
              <a:t>ountain, in the m</a:t>
            </a:r>
            <a:r>
              <a:rPr sz="4000" spc="-20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untains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哪里</a:t>
            </a:r>
            <a:endParaRPr sz="14900" dirty="0">
              <a:latin typeface="新細明體"/>
              <a:cs typeface="新細明體"/>
            </a:endParaRPr>
          </a:p>
          <a:p>
            <a:pPr marR="23958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nǎlǐ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999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where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远</a:t>
            </a:r>
            <a:endParaRPr sz="14900" dirty="0">
              <a:latin typeface="新細明體"/>
              <a:cs typeface="新細明體"/>
            </a:endParaRPr>
          </a:p>
          <a:p>
            <a:pPr marL="70485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yuǎn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6198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far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那里</a:t>
            </a:r>
            <a:endParaRPr sz="14900" dirty="0">
              <a:latin typeface="新細明體"/>
              <a:cs typeface="新細明體"/>
            </a:endParaRPr>
          </a:p>
          <a:p>
            <a:pPr marR="23958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nàlǐ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0887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that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place, there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风景</a:t>
            </a:r>
            <a:endParaRPr sz="14900" dirty="0">
              <a:latin typeface="新細明體"/>
              <a:cs typeface="新細明體"/>
            </a:endParaRPr>
          </a:p>
          <a:p>
            <a:pPr marR="23958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fēngjǐng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8323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scene</a:t>
            </a:r>
            <a:r>
              <a:rPr sz="4000" spc="-15" dirty="0">
                <a:latin typeface="Times New Roman"/>
                <a:cs typeface="Times New Roman"/>
              </a:rPr>
              <a:t>r</a:t>
            </a:r>
            <a:r>
              <a:rPr sz="4000" spc="-260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, landscapes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367</Words>
  <Application>Microsoft Office PowerPoint</Application>
  <PresentationFormat>如螢幕大小 (4:3)</PresentationFormat>
  <Paragraphs>207</Paragraphs>
  <Slides>42</Slides>
  <Notes>41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42</vt:i4>
      </vt:variant>
    </vt:vector>
  </HeadingPairs>
  <TitlesOfParts>
    <vt:vector size="48" baseType="lpstr">
      <vt:lpstr>新細明體</vt:lpstr>
      <vt:lpstr>標楷體</vt:lpstr>
      <vt:lpstr>Calibri</vt:lpstr>
      <vt:lpstr>Times New Roman</vt:lpstr>
      <vt:lpstr>Office Theme</vt:lpstr>
      <vt:lpstr>1_Office Theme</vt:lpstr>
      <vt:lpstr>《当代中文课程》第1册第6课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user</cp:lastModifiedBy>
  <cp:revision>4</cp:revision>
  <dcterms:created xsi:type="dcterms:W3CDTF">2017-01-09T11:09:02Z</dcterms:created>
  <dcterms:modified xsi:type="dcterms:W3CDTF">2018-04-17T08:13:46Z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2017-01-09T00:00:00Z</vt:filetime>
  </property>
  <property fmtid="{D5CDD505-2E9C-101B-9397-08002B2CF9AE}" pid="3" name="LastSaved">
    <vt:filetime>2017-01-09T00:00:00Z</vt:filetime>
  </property>
</Properties>
</file>