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82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411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569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889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67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787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675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56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967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53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16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2146421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第十三课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生日快乐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Happy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Birthday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Negation vs.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没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Negation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Negation of action verbs</a:t>
            </a:r>
            <a:endParaRPr lang="zh-TW" altLang="en-US" sz="3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没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negation indicates, a non-happening in the past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昨天我没打电话给他。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上个星期我没跟同学去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KTV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今天我没坐捷运来上课。我坐公车。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56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Negation vs.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没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Negation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Negation of state verbs</a:t>
            </a:r>
            <a:endParaRPr lang="zh-TW" altLang="en-US" sz="3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 verbs can only be negated by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which indicates the contrary.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今天不热，我想出去逛逛。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他说中文不难学，可是中国字不好写。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我不舒服，今天不想出去。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18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Negation vs.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没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Negation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Negation of process verbs</a:t>
            </a:r>
            <a:endParaRPr lang="zh-TW" altLang="en-US" sz="3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 verbs can only be negated by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没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 indicates non-happening.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中文课还没结束，所以我不能回国。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我没忘。你先去学校，我等一下去找你。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我还没决定要不要去旅行？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98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All-inclusive with Question Words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谁都喜欢去旅行。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哪里都有好吃的东西。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他什么都想买。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弟弟什么时候都在上网。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他们学校很方便，怎么去都能到。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2454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All-inclusive with Question Words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谁也不喜欢难看的东西。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昨天我哪里都没去，在家看电视。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我今天什么也不想吃。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下个星期，我什么时候都不在家，我要去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旅行。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中国菜很难做，我怎么做都不好吃。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746491" y="2482817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0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All-inclusive with Question Words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这家餐厅的东西什么都好吃吗？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你今天什么时候都在公司吗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746491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9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More/Less…Than planned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多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少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shǎo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我最近没钱了，应该少买东西。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我中文不好，应该多看书，少看电视。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我们明天应该多穿衣服吗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47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More/Less…Than planned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多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少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shǎo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他喜欢台湾，想多学一点中文。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昨天我朋友来我家，我多做了一点菜。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她今天太累了，想少做一点功课。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99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是不是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shìbúshì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is it true?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你是不是在家等我？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那家餐厅是不是很有名？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你是不是刚旅行回来？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0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是不是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shìbúshì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is it true?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Subject+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是不是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+VP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是不是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 are quite different from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吗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 and A-not-A questions. 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你银行有钱吗？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你银行有没有钱？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你银行是不是有钱？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08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yī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…as soon as…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我一下课，就回来。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他一回国，就找工作。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我妹妹一回去，就给妈妈打电话。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99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是不是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shìbúshì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is it true?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the following sentences, A-not-A cannot be used.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是不是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bú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shì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or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ma can be used.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你比他高：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你比不比他高？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你比他高不高？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　你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是不是比他高？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你最近太忙了：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你最近太忙不忙？ </a:t>
            </a:r>
          </a:p>
          <a:p>
            <a:pPr marL="685800" lvl="2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　你是不是最近太忙了？</a:t>
            </a:r>
          </a:p>
        </p:txBody>
      </p:sp>
    </p:spTree>
    <p:extLst>
      <p:ext uri="{BB962C8B-B14F-4D97-AF65-F5344CB8AC3E}">
        <p14:creationId xmlns:p14="http://schemas.microsoft.com/office/powerpoint/2010/main" val="254099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一样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yíyàng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这支手机跟那支手机一样。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我的生日跟她的生日一样，都是八月十七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日。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他跟我一样，都常游泳。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12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一样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yíyàng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  <a:r>
              <a:rPr lang="zh-TW" alt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一样（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State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verb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你点的菜跟我点的一样。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我跟我妹妹一样高。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姐姐租的房子跟我租的一样贵。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我跟我朋友一样喜欢看电视。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66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一样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yíyàng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The negation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不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precedes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一样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yíyàng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to indicate that the two nouns are different in quality.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中国茶跟日本茶不一样。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我跟妹妹不一样高。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98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一样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yíyàng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The negation marker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不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bù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can also precede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跟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gēn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but when it does, it negates the object to be compared with, i.e., the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跟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gēn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… part, not the “same” part.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他不跟我一样高，跟小王一样高。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0279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gēn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一样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yíyàng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 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小笼包跟包子一样不一样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小笼包跟包子是不是一样？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今年的生意是不是跟去年的一样好？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说中文跟写中文是不是一样难？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99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yī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…as soon as…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我一下课，就去吃晚饭。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他打算等那里一没人，就去拍照。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老板今天早上一到公司，就不开心。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058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yī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…as soon as…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他一下课，就去学校找你吗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我们今天是不是比赛一结束，就一起去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KTV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唱歌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53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Completed Action with Verbal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我买了三张车票。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VS.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我要买三张车票。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我刚在便利商店喝了咖啡。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我昨天吃了很多东西。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今天早上我喝了一杯咖啡。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他租了一个漂亮的房子。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31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Completed Action with Verbal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我今天没吃午餐。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我最近很忙，一星期都没看电视。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昨天跟朋友去过生日，所以我没写功课。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8994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42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Completed Action with Verbal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弟弟吃了午餐没有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下个月的学费，他付了没有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今晚的篮球比赛开始了没有？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8994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39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Completed Action with Verbal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Wrong:           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Correct: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＊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我没吃了晚饭。		   我没吃晚饭。</a:t>
            </a:r>
          </a:p>
        </p:txBody>
      </p:sp>
    </p:spTree>
    <p:extLst>
      <p:ext uri="{BB962C8B-B14F-4D97-AF65-F5344CB8AC3E}">
        <p14:creationId xmlns:p14="http://schemas.microsoft.com/office/powerpoint/2010/main" val="46038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Negation vs.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没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Negation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TW" sz="30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Negation of action verbs</a:t>
            </a:r>
            <a:endParaRPr lang="zh-TW" altLang="en-US" sz="3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negation, there are two interpretations: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Habitual</a:t>
            </a:r>
          </a:p>
          <a:p>
            <a:pPr marL="685800" lvl="2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我们星期六不上课。</a:t>
            </a:r>
          </a:p>
          <a:p>
            <a:pPr marL="685800" lvl="2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学生常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不吃早餐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Intention not to</a:t>
            </a:r>
            <a:endParaRPr lang="zh-TW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我不去图书馆。</a:t>
            </a:r>
          </a:p>
          <a:p>
            <a:pPr marL="685800" lvl="2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他不找工作。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40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1216</Words>
  <Application>Microsoft Office PowerPoint</Application>
  <PresentationFormat>如螢幕大小 (4:3)</PresentationFormat>
  <Paragraphs>142</Paragraphs>
  <Slides>25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25</vt:i4>
      </vt:variant>
    </vt:vector>
  </HeadingPairs>
  <TitlesOfParts>
    <vt:vector size="37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一 yī…就 jiù… …as soon as…</vt:lpstr>
      <vt:lpstr>I. 一 yī…就 jiù… …as soon as…</vt:lpstr>
      <vt:lpstr>I. 一 yī…就 jiù… …as soon as…</vt:lpstr>
      <vt:lpstr>II. Completed Action with Verbal 了 le</vt:lpstr>
      <vt:lpstr>II. Completed Action with Verbal 了 le</vt:lpstr>
      <vt:lpstr>II. Completed Action with Verbal 了 le</vt:lpstr>
      <vt:lpstr>II. Completed Action with Verbal 了 le</vt:lpstr>
      <vt:lpstr>III. 不 Negation vs. 没 Negation  A. Negation of action verbs</vt:lpstr>
      <vt:lpstr>III. 不 Negation vs. 没 Negation  A. Negation of action verbs</vt:lpstr>
      <vt:lpstr>III. 不 Negation vs. 没 Negation  B. Negation of state verbs</vt:lpstr>
      <vt:lpstr>III. 不 Negation vs. 没 Negation  C. Negation of process verbs</vt:lpstr>
      <vt:lpstr>IV. All-inclusive with Question Words</vt:lpstr>
      <vt:lpstr>IV. All-inclusive with Question Words</vt:lpstr>
      <vt:lpstr>IV. All-inclusive with Question Words</vt:lpstr>
      <vt:lpstr>V. More/Less…Than planned with 多 duō /     少 shǎo＋Verb…</vt:lpstr>
      <vt:lpstr>V. More/Less…Than planned with 多 duō /     少 shǎo＋Verb…</vt:lpstr>
      <vt:lpstr>VI. 是不是 shìbúshì  is it true?</vt:lpstr>
      <vt:lpstr>VI. 是不是 shìbúshì  is it true?</vt:lpstr>
      <vt:lpstr>VI. 是不是 shìbúshì  is it true?</vt:lpstr>
      <vt:lpstr>VII. Comparison with 跟 gēn…一样…     yíyàng</vt:lpstr>
      <vt:lpstr>VII. Comparison with 跟 gēn…一样…     yíyàng</vt:lpstr>
      <vt:lpstr>VII. Comparison with 跟 gēn…一样…     yíyàng</vt:lpstr>
      <vt:lpstr>VII. Comparison with 跟 gēn…一样…     yíyàng</vt:lpstr>
      <vt:lpstr>VII. Comparison with 跟 gēn…一样…     yíyàng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25</cp:revision>
  <dcterms:created xsi:type="dcterms:W3CDTF">2006-08-16T00:00:00Z</dcterms:created>
  <dcterms:modified xsi:type="dcterms:W3CDTF">2018-04-25T06:34:57Z</dcterms:modified>
</cp:coreProperties>
</file>