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67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47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635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59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22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076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42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91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350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942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5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60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24297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台湾的水果很好吃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Fruit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Tastes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Really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kàn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try and see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这杯咖啡很香，你喝喝看。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听说你唱歌唱得很好，我想听听看。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那家餐厅的菜很好吃，我想去吃吃看。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台湾的夜市很有名，这个周末我想去逛逛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8779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Intensification with Reduplicated State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Verbs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这碗牛肉汤香香的。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热热的咖啡，真香。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那个地方有很多高高的大楼。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192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Modifiers of Nouns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你说的水果是西瓜。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他喝的茶是乌龙茶。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这些是我拍的照片。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穿黄衣服的这个人是老板。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现在去那里玩的人比较少。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买这种手机的人很多。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8863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Clause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Modifiers of Nouns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Negation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不能上网的手机很不方便。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不去逛夜市的人可以去茶馆喝茶。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不来上课的同学不能去看篮球比赛。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2239" y="2497489"/>
            <a:ext cx="468564" cy="19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Situation with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Sentential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咖啡贵了。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我会打网球了。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现在有手机的人多了。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我现在喜欢吃越南面了。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227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in Situation with Sentential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   </a:t>
            </a:r>
            <a:r>
              <a:rPr lang="en-US" altLang="zh-TW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Negation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我妈妈不喝咖啡了。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他不想买那支手机了。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我们不要去参观故宫了。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2239" y="2497489"/>
            <a:ext cx="468564" cy="19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5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 in Situation with Sentential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   </a:t>
            </a:r>
            <a:r>
              <a:rPr lang="en-US" altLang="zh-TW" sz="28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標楷體" panose="03000509000000000000" pitchFamily="65" charset="-120"/>
                <a:cs typeface="Segoe UI Semibold" panose="020B0702040204020203" pitchFamily="34" charset="0"/>
              </a:rPr>
              <a:t>Questions: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你想吃午餐了吗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现在学中文的学生多了吗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你们不去台东了吗？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50322">
            <a:off x="612239" y="1964090"/>
            <a:ext cx="468564" cy="19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38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Effect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因为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yīnwèi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所以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suǒyǐ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因为现在去玩的人比较少，所以旅馆不太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贵。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因为火车太慢了，所以我想坐高铁。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因为我不会做饭，所以常去餐厅吃饭。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因为我不知道在哪里买票，所以想请你帮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我买。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1968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461</Words>
  <Application>Microsoft Office PowerPoint</Application>
  <PresentationFormat>如螢幕大小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21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Comic Sans MS</vt:lpstr>
      <vt:lpstr>Segoe UI Semibold</vt:lpstr>
      <vt:lpstr>Times New Roman</vt:lpstr>
      <vt:lpstr>Wingdings</vt:lpstr>
      <vt:lpstr>Office 佈景主題</vt:lpstr>
      <vt:lpstr>PowerPoint 簡報</vt:lpstr>
      <vt:lpstr>I. V V看 kàn  to try and see</vt:lpstr>
      <vt:lpstr>II. Intensification with Reduplicated State        Verbs</vt:lpstr>
      <vt:lpstr>III. Clause as Modifiers of Nouns</vt:lpstr>
      <vt:lpstr>III. Clause as Modifiers of Nouns</vt:lpstr>
      <vt:lpstr>IV. Change in Situation with Sentential 了 le</vt:lpstr>
      <vt:lpstr>IV. Change in Situation with Sentential 了 le</vt:lpstr>
      <vt:lpstr>IV. Change in Situation with Sentential 了 le</vt:lpstr>
      <vt:lpstr>V. Cause and Effect with 因为 yīnwèi…，     所以 suǒyǐ…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16</cp:revision>
  <dcterms:created xsi:type="dcterms:W3CDTF">2006-08-16T00:00:00Z</dcterms:created>
  <dcterms:modified xsi:type="dcterms:W3CDTF">2018-04-25T06:34:35Z</dcterms:modified>
</cp:coreProperties>
</file>