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5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2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8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6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5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9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8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80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0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7249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坐火车去台南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Train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Tainan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and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老板今天做的臭豆腐，又不臭又不辣。我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觉得不好吃。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我的旧手机又不能照相又不能上网。我想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买新的。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7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山上的风景比这里漂亮。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我们学校比他们学校远。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坐捷运比坐火车快。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2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在家上网不比在学校快。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我的车不比他的车贵。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坐公车不是比坐计程车快。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他们学校比你们学校远吗？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这种手机比那种贵吗？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37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我的手机比他的很贵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坐高铁比坐火车非常快。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4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Companionship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我常跟哥哥去看棒球比赛。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我跟朋友在餐厅吃饭。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我周末要跟同学去参观故宫。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29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Companionship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我今天不跟同学去上书法课。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他不跟我一起去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唱歌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妹妹不跟我去吃越南菜。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Companionship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你要跟他去日本吗？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你常跟谁去看电影？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你想跟我去打网球吗？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你跟不跟我去图书馆看书？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Asking How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怎么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zěnme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你们怎么去？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这个菜怎么做？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这个歌怎么唱？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这支新手机怎么上网？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52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今天比较热。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越南餐厅很远。坐捷运比较快。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我们家，姐姐比较会做饭。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34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昨天比较不热。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他比较不喜欢游泳。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我最近比较没有空。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4206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比较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bǐjiào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咖啡和茶，你比较喜欢喝咖啡吗？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你和哥哥，你比较会打棒球吗？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他比较想去看美国电影还是日本电影？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46443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5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A and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这家餐厅的菜，又便宜又好吃，所以我们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常来吃。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坐高铁又快又舒服，可是有一点贵。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我又想喝茶又想喝咖啡，但是这里没有便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利商店。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1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599</Words>
  <Application>Microsoft Office PowerPoint</Application>
  <PresentationFormat>如螢幕大小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Companionship with 跟 gēn</vt:lpstr>
      <vt:lpstr>I. Companionship with 跟 gēn</vt:lpstr>
      <vt:lpstr>I. Companionship with 跟 gēn</vt:lpstr>
      <vt:lpstr>II. Asking How with 怎么 zěnme</vt:lpstr>
      <vt:lpstr>III. Implicit Comparison with 比较 bǐjiào</vt:lpstr>
      <vt:lpstr>III. Implicit Comparison with 比较 bǐjiào</vt:lpstr>
      <vt:lpstr>III. Implicit Comparison with 比较 bǐjiào</vt:lpstr>
      <vt:lpstr>IV. 又 yòu…又 yòu… both A and B</vt:lpstr>
      <vt:lpstr>IV. 又 yòu…又 yòu… both A and B</vt:lpstr>
      <vt:lpstr>V. Comparison with 比 bǐ</vt:lpstr>
      <vt:lpstr>V. Comparison with 比 bǐ</vt:lpstr>
      <vt:lpstr>V. Comparison with 比 bǐ</vt:lpstr>
      <vt:lpstr>V. Comparison with 比 bǐ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20</cp:revision>
  <dcterms:created xsi:type="dcterms:W3CDTF">2006-08-16T00:00:00Z</dcterms:created>
  <dcterms:modified xsi:type="dcterms:W3CDTF">2018-04-25T06:34:20Z</dcterms:modified>
</cp:coreProperties>
</file>