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1"/>
  </p:notesMasterIdLst>
  <p:sldIdLst>
    <p:sldId id="29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3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24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97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69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69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778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4/17/2018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/>
                <a:ea typeface="標楷體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74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2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4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好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OK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有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79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have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1757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多</a:t>
            </a:r>
          </a:p>
          <a:p>
            <a:pPr marR="34194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5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5" dirty="0">
                <a:latin typeface="Times New Roman"/>
                <a:cs typeface="Times New Roman"/>
              </a:rPr>
              <a:t>s-</a:t>
            </a:r>
            <a:r>
              <a:rPr sz="4000" dirty="0">
                <a:latin typeface="Times New Roman"/>
                <a:cs typeface="Times New Roman"/>
              </a:rPr>
              <a:t>pred) many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照片</a:t>
            </a:r>
            <a:endParaRPr sz="14900" dirty="0">
              <a:latin typeface="新細明體"/>
              <a:cs typeface="新細明體"/>
            </a:endParaRPr>
          </a:p>
          <a:p>
            <a:pPr marR="24936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zhàopiàn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photo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都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327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all, both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照相</a:t>
            </a:r>
            <a:endParaRPr sz="14900" dirty="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zhàoxiàng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09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take a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photo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张</a:t>
            </a:r>
            <a:endParaRPr sz="14900" dirty="0">
              <a:latin typeface="新細明體"/>
              <a:cs typeface="新細明體"/>
            </a:endParaRPr>
          </a:p>
          <a:p>
            <a:pPr marR="30416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zhāng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f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at obje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ts (e.g.,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8841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pape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tickets)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好看</a:t>
            </a:r>
            <a:endParaRPr sz="14900" dirty="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hǎokàn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4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goo</a:t>
            </a:r>
            <a:r>
              <a:rPr sz="4000" spc="-5" dirty="0">
                <a:latin typeface="Times New Roman"/>
                <a:cs typeface="Times New Roman"/>
              </a:rPr>
              <a:t>d-</a:t>
            </a:r>
            <a:r>
              <a:rPr sz="4000" dirty="0">
                <a:latin typeface="Times New Roman"/>
                <a:cs typeface="Times New Roman"/>
              </a:rPr>
              <a:t>looking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638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979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谁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姐姐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jiějie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2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older sister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5034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张怡君</a:t>
            </a:r>
            <a:endParaRPr sz="14900" dirty="0">
              <a:latin typeface="新細明體"/>
              <a:cs typeface="新細明體"/>
            </a:endParaRPr>
          </a:p>
          <a:p>
            <a:pPr marR="14503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Zhāng</a:t>
            </a:r>
            <a:r>
              <a:rPr sz="7200" spc="-270" dirty="0">
                <a:solidFill>
                  <a:srgbClr val="08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5935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妹妹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mèimei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22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youn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er sister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爸爸</a:t>
            </a:r>
            <a:endParaRPr sz="14900" dirty="0">
              <a:latin typeface="新細明體"/>
              <a:cs typeface="新細明體"/>
            </a:endParaRPr>
          </a:p>
          <a:p>
            <a:pPr marR="24930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bàba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dad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364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妈妈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māma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3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mom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2020" y="140205"/>
            <a:ext cx="67868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018664" algn="ctr">
              <a:lnSpc>
                <a:spcPct val="100000"/>
              </a:lnSpc>
              <a:spcBef>
                <a:spcPts val="2500"/>
              </a:spcBef>
              <a:tabLst>
                <a:tab pos="2840355" algn="l"/>
              </a:tabLst>
            </a:pPr>
            <a:r>
              <a:rPr sz="14900" dirty="0" smtClean="0">
                <a:latin typeface="新細明體"/>
                <a:cs typeface="新細明體"/>
              </a:rPr>
              <a:t>请	进</a:t>
            </a:r>
          </a:p>
          <a:p>
            <a:pPr marR="2018664" algn="ctr">
              <a:lnSpc>
                <a:spcPct val="100000"/>
              </a:lnSpc>
              <a:spcBef>
                <a:spcPts val="1785"/>
              </a:spcBef>
              <a:tabLst>
                <a:tab pos="1854200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qǐng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241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Please come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田中诚一</a:t>
            </a:r>
            <a:endParaRPr dirty="0" smtClean="0"/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4107179" algn="l"/>
              </a:tabLst>
            </a:pPr>
            <a:r>
              <a:rPr sz="7200" spc="-254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T</a:t>
            </a: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iánzhōng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Chéngyī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50250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52025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 Japanese na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 (male))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7026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178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伯母</a:t>
            </a:r>
            <a:endParaRPr sz="14900" dirty="0">
              <a:latin typeface="新細明體"/>
              <a:cs typeface="新細明體"/>
            </a:endParaRPr>
          </a:p>
          <a:p>
            <a:pPr marR="2705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bómǔ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(N) a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nt; he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e a po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ite te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 for 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69005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friend</a:t>
            </a:r>
            <a:r>
              <a:rPr sz="4000" spc="-10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’</a:t>
            </a:r>
            <a:r>
              <a:rPr sz="4000" spc="-30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mothers regar</a:t>
            </a:r>
            <a:r>
              <a:rPr sz="4000" spc="-20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less of age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您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47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(ho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orific)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名字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name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书</a:t>
            </a:r>
            <a:endParaRPr sz="14900" dirty="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book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哥哥</a:t>
            </a:r>
            <a:endParaRPr sz="14900" dirty="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gēge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975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older brother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5034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马安同</a:t>
            </a:r>
            <a:endParaRPr sz="14900" dirty="0">
              <a:latin typeface="新細明體"/>
              <a:cs typeface="新細明體"/>
            </a:endParaRPr>
          </a:p>
          <a:p>
            <a:pPr marR="1450975" algn="ctr">
              <a:lnSpc>
                <a:spcPct val="100000"/>
              </a:lnSpc>
              <a:spcBef>
                <a:spcPts val="1785"/>
              </a:spcBef>
              <a:tabLst>
                <a:tab pos="1447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Mǎ	āntóng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72858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 the Republ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 of Honduras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老师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lǎoshī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4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teach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看书</a:t>
            </a:r>
            <a:endParaRPr sz="14900" dirty="0">
              <a:latin typeface="新細明體"/>
              <a:cs typeface="新細明體"/>
            </a:endParaRPr>
          </a:p>
          <a:p>
            <a:pPr marR="24612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0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re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几</a:t>
            </a:r>
            <a:endParaRPr sz="14900" dirty="0">
              <a:latin typeface="新細明體"/>
              <a:cs typeface="新細明體"/>
            </a:endParaRP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jǐ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87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how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个</a:t>
            </a:r>
            <a:endParaRPr sz="14900" dirty="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29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general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word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66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没</a:t>
            </a:r>
            <a:endParaRPr sz="14900" dirty="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兄弟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xiōngdì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3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brothers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姐妹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jiěmèi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9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sisters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五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两</a:t>
            </a:r>
            <a:endParaRPr sz="14900" dirty="0">
              <a:latin typeface="新細明體"/>
              <a:cs typeface="新細明體"/>
            </a:endParaRP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20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two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的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428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 ) modif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cation 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rker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家人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11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family (m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mbers)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家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25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home,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house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漂亮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piàoliàng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pretty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839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房子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4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113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454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坐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72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sit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330</Words>
  <Application>Microsoft Office PowerPoint</Application>
  <PresentationFormat>如螢幕大小 (4:3)</PresentationFormat>
  <Paragraphs>188</Paragraphs>
  <Slides>38</Slides>
  <Notes>37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38</vt:i4>
      </vt:variant>
    </vt:vector>
  </HeadingPairs>
  <TitlesOfParts>
    <vt:vector size="44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《当代中文课程》第1册第2课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2017-01-06T14:41:05Z</dcterms:created>
  <dcterms:modified xsi:type="dcterms:W3CDTF">2018-04-17T08:14:26Z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