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69" r:id="rId5"/>
    <p:sldId id="270" r:id="rId6"/>
    <p:sldId id="271" r:id="rId7"/>
    <p:sldId id="272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64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80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1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247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49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90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8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087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31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8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92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65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78977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第六课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他们学校在山上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School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Mountains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Existential Sentences with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你家附近有海吗？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学校（的）后面有没有好吃的牛肉面店？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24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Softened Action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他们学校很漂亮，我想去看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我想学中文，请教教我。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A: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我们今天晚上去哪里吃饭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想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想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A: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你周末做什么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在家看看书、喝喝咖啡、上上网，也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去学校打打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篮球。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0582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Softened Action 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（一）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1.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Tag question:</a:t>
            </a:r>
          </a:p>
          <a:p>
            <a:pPr marL="0" indent="0">
              <a:buNone/>
            </a:pPr>
            <a:r>
              <a:rPr lang="zh-TW" altLang="en-US" sz="2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请帮帮我，好不好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请你教教我，可以吗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With 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an auxiliary verb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现在外面很热，你要不要在家看看书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endParaRPr lang="en-US" altLang="zh-TW" sz="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我不会做甜点，你可不可以教教我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en-US" altLang="zh-TW" sz="2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38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明华觉得那支手机很贵。我觉得不是很贵。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他不是点大碗的牛肉面。他点小碗的。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餐厅不是在学校里面。餐厅在学校外面。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96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búshì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Negation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他们不是在楼下喝咖啡。他们在楼下买书。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我不是不来，我周末来。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我不是不喜欢吃牛肉面，可是这家的牛肉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面太辣了。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20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Location of an Activity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我爸爸在家做饭。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他和他朋友到七楼的教室上网。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我们老师常到学校附近的咖啡店喝咖啡。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我们很喜欢在这家餐厅吃牛肉面。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0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Location of an Activity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他们今天不在家吃晚饭。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他现在不在宿舍看书。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很多学生不在学校里面的咖啡店买咖啡。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3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Location of an Activity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你们在哪里打篮球？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你妹妹到这家商店买甜点吗？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89945" y="20255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4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Locative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我在台湾。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他们学校在花莲。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餐厅在宿舍的一楼。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2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Locative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AutoNum type="arabicPeriod"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 A:</a:t>
            </a:r>
          </a:p>
          <a:p>
            <a:pPr marL="514350" indent="-514350">
              <a:buAutoNum type="arabicPeriod"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我们学校在台北。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我爸爸早上在学校。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421233"/>
              </p:ext>
            </p:extLst>
          </p:nvPr>
        </p:nvGraphicFramePr>
        <p:xfrm>
          <a:off x="1943100" y="2895600"/>
          <a:ext cx="5257800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183316886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Place Words</a:t>
                      </a:r>
                      <a:endParaRPr lang="zh-TW" sz="32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5198005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3200" b="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台北、花莲、台湾</a:t>
                      </a:r>
                      <a:r>
                        <a:rPr lang="en-US" sz="3200" b="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…</a:t>
                      </a:r>
                      <a:endParaRPr lang="en-US" altLang="zh-TW" sz="3200" b="0" kern="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71396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200" b="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学校、餐厅、宿舍</a:t>
                      </a:r>
                      <a:r>
                        <a:rPr lang="en-US" altLang="zh-TW" sz="3200" b="0" kern="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…</a:t>
                      </a:r>
                      <a:endParaRPr lang="zh-TW" altLang="zh-TW" sz="3200" b="0" kern="10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3971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86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Locative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AutoNum type="arabicPeriod"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 B:</a:t>
            </a:r>
          </a:p>
          <a:p>
            <a:pPr marL="514350" indent="-514350">
              <a:buAutoNum type="arabicPeriod"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422202"/>
              </p:ext>
            </p:extLst>
          </p:nvPr>
        </p:nvGraphicFramePr>
        <p:xfrm>
          <a:off x="3429000" y="2057400"/>
          <a:ext cx="4495800" cy="43406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84011">
                  <a:extLst>
                    <a:ext uri="{9D8B030D-6E8A-4147-A177-3AD203B41FA5}">
                      <a16:colId xmlns:a16="http://schemas.microsoft.com/office/drawing/2014/main" val="3599851632"/>
                    </a:ext>
                  </a:extLst>
                </a:gridCol>
                <a:gridCol w="2311789">
                  <a:extLst>
                    <a:ext uri="{9D8B030D-6E8A-4147-A177-3AD203B41FA5}">
                      <a16:colId xmlns:a16="http://schemas.microsoft.com/office/drawing/2014/main" val="2152245532"/>
                    </a:ext>
                  </a:extLst>
                </a:gridCol>
              </a:tblGrid>
              <a:tr h="4527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Localizers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Suffix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5371715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上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top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面</a:t>
                      </a:r>
                      <a:r>
                        <a:rPr lang="en-US" sz="280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zh-TW" sz="280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边</a:t>
                      </a:r>
                      <a:endParaRPr lang="zh-TW" sz="28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109832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down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606515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前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front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233532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后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back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738993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里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inside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662059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outside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931146"/>
                  </a:ext>
                </a:extLst>
              </a:tr>
              <a:tr h="452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旁边</a:t>
                      </a:r>
                      <a:r>
                        <a:rPr lang="en-US" sz="2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next to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endParaRPr lang="zh-TW" sz="28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445851"/>
                  </a:ext>
                </a:extLst>
              </a:tr>
              <a:tr h="452755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附近</a:t>
                      </a: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nearby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766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69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Locative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他在外面。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图书馆在后面。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13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Locative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AutoNum type="arabicPeriod"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 C:</a:t>
            </a:r>
          </a:p>
          <a:p>
            <a:pPr marL="514350" indent="-514350">
              <a:buAutoNum type="arabicPeriod"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556914"/>
              </p:ext>
            </p:extLst>
          </p:nvPr>
        </p:nvGraphicFramePr>
        <p:xfrm>
          <a:off x="3200400" y="1790368"/>
          <a:ext cx="5715000" cy="44944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342473276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806719739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4206655616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471940841"/>
                    </a:ext>
                  </a:extLst>
                </a:gridCol>
              </a:tblGrid>
              <a:tr h="315747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en-US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Noun</a:t>
                      </a:r>
                      <a:endParaRPr lang="zh-TW" sz="2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（的）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en-US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Location Type B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772482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上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面</a:t>
                      </a:r>
                      <a:r>
                        <a:rPr lang="en-US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zh-TW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边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5298727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5662445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前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062472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后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63815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里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836515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816430"/>
                  </a:ext>
                </a:extLst>
              </a:tr>
              <a:tr h="3144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旁边</a:t>
                      </a:r>
                      <a:endParaRPr lang="zh-TW" sz="28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465339"/>
                  </a:ext>
                </a:extLst>
              </a:tr>
              <a:tr h="68254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1840" algn="l"/>
                        </a:tabLst>
                      </a:pPr>
                      <a:r>
                        <a:rPr lang="zh-TW" sz="28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附近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829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204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Locative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我在宿舍里面。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那家店在你家附近吗？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咖啡店在宿舍的旁边，不在里面。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游泳池在图书馆的后面，不在前面。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他和朋友在图书馆后面的咖啡店。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78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Existential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那栋大楼（的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前面有很多人。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我家附近有图书馆。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山上有两家很有名的咖啡店。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楼下有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一家商店。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86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Existential Sentences with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他家附近没有游泳池。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教室里面没有学生。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那栋大楼的后面没有餐厅。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70291" y="25589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8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605</Words>
  <Application>Microsoft Office PowerPoint</Application>
  <PresentationFormat>如螢幕大小 (4:3)</PresentationFormat>
  <Paragraphs>129</Paragraphs>
  <Slides>17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9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Locative Marker 在 zài</vt:lpstr>
      <vt:lpstr>I. Locative Marker 在 zài</vt:lpstr>
      <vt:lpstr>I. Locative Marker 在 zài</vt:lpstr>
      <vt:lpstr>I. Locative Marker 在 zài</vt:lpstr>
      <vt:lpstr>I. Locative Marker 在 zài</vt:lpstr>
      <vt:lpstr>I. Locative Marker 在 zài</vt:lpstr>
      <vt:lpstr>II. Existential Sentences with 有 yǒu</vt:lpstr>
      <vt:lpstr>II. Existential Sentences with 有 yǒu</vt:lpstr>
      <vt:lpstr>II. Existential Sentences with 有 yǒu</vt:lpstr>
      <vt:lpstr>III. Softened Action V（一）V</vt:lpstr>
      <vt:lpstr>III. Softened Action V（一）V</vt:lpstr>
      <vt:lpstr>IV. 不是 búshì  Negation</vt:lpstr>
      <vt:lpstr>IV. 不是 búshì  Negation</vt:lpstr>
      <vt:lpstr>V. Location of an Activity</vt:lpstr>
      <vt:lpstr>V. Location of an Activity</vt:lpstr>
      <vt:lpstr>V. Location of an Activity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23</cp:revision>
  <dcterms:created xsi:type="dcterms:W3CDTF">2006-08-16T00:00:00Z</dcterms:created>
  <dcterms:modified xsi:type="dcterms:W3CDTF">2018-04-25T06:34:06Z</dcterms:modified>
</cp:coreProperties>
</file>