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67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92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271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019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653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525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206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048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482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386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527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259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41400" y="4965700"/>
            <a:ext cx="342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1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25700"/>
            <a:ext cx="4366580" cy="209801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第七课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早上九点去</a:t>
            </a:r>
            <a:r>
              <a:rPr lang="en-US" altLang="zh-CN" sz="36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KTV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Going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KTV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O’clock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the</a:t>
            </a:r>
          </a:p>
          <a:p>
            <a:pPr>
              <a:lnSpc>
                <a:spcPts val="28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Morning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Time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Place of Events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他和他朋友下午在教室写书法。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我昨天晚上到我家附近的咖啡店喝咖啡。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我们这个周末去图书馆看书。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你们明天早上十一点到我家来吃牛肉面。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865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Time and Place of Events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我晚上不在家吃饭。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他和他哥哥最近都不来学校上课。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他们这个周末不去山上看风景。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746491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8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Time and Place of Events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你下午要不要来学校打篮球？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你们现在在我家附近的商店买手机吗？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你朋友晚上几点去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KTV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唱歌？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他们什么时候到花莲看篮球比赛？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你和你妹妹明天早上要去哪里看电影？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746491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42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从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cóng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到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dào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from A to B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我从早上十点二十分到下午一点十分有中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文课。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我今天从早上到晚上都有空，欢迎你们来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我家。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从我家到那个游泳池有一点远。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我从我朋友家到这个地方来。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他从图书馆到那家餐厅去吃饭。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40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从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cóng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到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dào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from A to B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我们的书法课不是从九点到十一点。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陈先生的妈妈昨天不是从早上到晚上都很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忙。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我什么时候可以去你家？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我今天从早上到晚上都没有空。可是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明天可以。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746491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72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从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cóng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到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dào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from A to B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从这栋大楼到那家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KTV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不远。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我不想从学校到那里去，想从我家去。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82179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从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cóng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到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dào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from A to B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你们老师后天从早上到下午都有空吗？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(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吗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请问从图书馆到你们宿舍远不远？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（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 -not- 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他们想从宿舍还是图书馆到教室去上课？ 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(A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还是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B)</a:t>
            </a:r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746491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34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</TotalTime>
  <Words>252</Words>
  <Application>Microsoft Office PowerPoint</Application>
  <PresentationFormat>如螢幕大小 (4:3)</PresentationFormat>
  <Paragraphs>57</Paragraphs>
  <Slides>8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20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Office 佈景主題</vt:lpstr>
      <vt:lpstr>PowerPoint 簡報</vt:lpstr>
      <vt:lpstr>I. Time and Place of Events</vt:lpstr>
      <vt:lpstr>I. Time and Place of Events</vt:lpstr>
      <vt:lpstr>I. Time and Place of Events</vt:lpstr>
      <vt:lpstr>II. 从cóng…到dào… from A to B</vt:lpstr>
      <vt:lpstr>II. 从cóng…到dào… from A to B</vt:lpstr>
      <vt:lpstr>II. 从cóng…到dào… from A to B</vt:lpstr>
      <vt:lpstr>II. 从cóng…到dào… from A to B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14</cp:revision>
  <dcterms:created xsi:type="dcterms:W3CDTF">2006-08-16T00:00:00Z</dcterms:created>
  <dcterms:modified xsi:type="dcterms:W3CDTF">2018-04-25T06:34:12Z</dcterms:modified>
</cp:coreProperties>
</file>